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8"/>
  </p:notesMasterIdLst>
  <p:sldIdLst>
    <p:sldId id="256" r:id="rId2"/>
    <p:sldId id="257" r:id="rId3"/>
    <p:sldId id="258" r:id="rId4"/>
    <p:sldId id="259" r:id="rId5"/>
    <p:sldId id="264" r:id="rId6"/>
    <p:sldId id="265" r:id="rId7"/>
    <p:sldId id="266" r:id="rId8"/>
    <p:sldId id="260" r:id="rId9"/>
    <p:sldId id="267" r:id="rId10"/>
    <p:sldId id="262" r:id="rId11"/>
    <p:sldId id="278" r:id="rId12"/>
    <p:sldId id="268" r:id="rId13"/>
    <p:sldId id="279" r:id="rId14"/>
    <p:sldId id="269" r:id="rId15"/>
    <p:sldId id="270" r:id="rId16"/>
    <p:sldId id="280" r:id="rId17"/>
    <p:sldId id="281" r:id="rId18"/>
    <p:sldId id="271" r:id="rId19"/>
    <p:sldId id="282" r:id="rId20"/>
    <p:sldId id="283" r:id="rId21"/>
    <p:sldId id="284" r:id="rId22"/>
    <p:sldId id="272" r:id="rId23"/>
    <p:sldId id="285" r:id="rId24"/>
    <p:sldId id="286" r:id="rId25"/>
    <p:sldId id="273" r:id="rId26"/>
    <p:sldId id="274" r:id="rId27"/>
  </p:sldIdLst>
  <p:sldSz cx="12192000" cy="6858000"/>
  <p:notesSz cx="6797675"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2213A0-E0A7-4F5F-940B-C2687E530F4E}" v="1" dt="2025-09-30T13:24:28.252"/>
  </p1510:revLst>
</p1510:revInfo>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ile medio 2 - Color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734" autoAdjust="0"/>
  </p:normalViewPr>
  <p:slideViewPr>
    <p:cSldViewPr snapToGrid="0">
      <p:cViewPr varScale="1">
        <p:scale>
          <a:sx n="101" d="100"/>
          <a:sy n="101" d="100"/>
        </p:scale>
        <p:origin x="1253"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briele Cestaro" userId="7c56c0f5-19cf-4040-acf2-e801c6d0391a" providerId="ADAL" clId="{F4A6AE70-1F72-4C1C-9A55-6F6DCA143DCF}"/>
    <pc:docChg chg="custSel modSld">
      <pc:chgData name="Gabriele Cestaro" userId="7c56c0f5-19cf-4040-acf2-e801c6d0391a" providerId="ADAL" clId="{F4A6AE70-1F72-4C1C-9A55-6F6DCA143DCF}" dt="2025-10-03T12:59:15.679" v="227" actId="20577"/>
      <pc:docMkLst>
        <pc:docMk/>
      </pc:docMkLst>
      <pc:sldChg chg="modSp mod">
        <pc:chgData name="Gabriele Cestaro" userId="7c56c0f5-19cf-4040-acf2-e801c6d0391a" providerId="ADAL" clId="{F4A6AE70-1F72-4C1C-9A55-6F6DCA143DCF}" dt="2025-10-03T12:59:15.679" v="227" actId="20577"/>
        <pc:sldMkLst>
          <pc:docMk/>
          <pc:sldMk cId="3567428525" sldId="266"/>
        </pc:sldMkLst>
        <pc:graphicFrameChg chg="modGraphic">
          <ac:chgData name="Gabriele Cestaro" userId="7c56c0f5-19cf-4040-acf2-e801c6d0391a" providerId="ADAL" clId="{F4A6AE70-1F72-4C1C-9A55-6F6DCA143DCF}" dt="2025-10-03T12:59:15.679" v="227" actId="20577"/>
          <ac:graphicFrameMkLst>
            <pc:docMk/>
            <pc:sldMk cId="3567428525" sldId="266"/>
            <ac:graphicFrameMk id="5" creationId="{02561CBB-0878-DFF1-C09C-A7E51A3DD19E}"/>
          </ac:graphicFrameMkLst>
        </pc:graphicFrameChg>
      </pc:sldChg>
      <pc:sldChg chg="modSp">
        <pc:chgData name="Gabriele Cestaro" userId="7c56c0f5-19cf-4040-acf2-e801c6d0391a" providerId="ADAL" clId="{F4A6AE70-1F72-4C1C-9A55-6F6DCA143DCF}" dt="2025-09-30T13:24:28.252" v="0"/>
        <pc:sldMkLst>
          <pc:docMk/>
          <pc:sldMk cId="3099003051" sldId="268"/>
        </pc:sldMkLst>
        <pc:graphicFrameChg chg="mod">
          <ac:chgData name="Gabriele Cestaro" userId="7c56c0f5-19cf-4040-acf2-e801c6d0391a" providerId="ADAL" clId="{F4A6AE70-1F72-4C1C-9A55-6F6DCA143DCF}" dt="2025-09-30T13:24:28.252" v="0"/>
          <ac:graphicFrameMkLst>
            <pc:docMk/>
            <pc:sldMk cId="3099003051" sldId="268"/>
            <ac:graphicFrameMk id="16" creationId="{FF0E663A-782E-2197-486D-EAEC30FECADF}"/>
          </ac:graphicFrameMkLst>
        </pc:graphicFrame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4" Type="http://schemas.openxmlformats.org/officeDocument/2006/relationships/image" Target="../media/image6.svg"/></Relationships>
</file>

<file path=ppt/diagrams/_rels/drawing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a:schemeClr val="accent2"/>
      <a:schemeClr val="accent3"/>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2ACDA844-2666-45DF-913A-3A6332F27E1E}" type="doc">
      <dgm:prSet loTypeId="urn:microsoft.com/office/officeart/2018/2/layout/IconVerticalSolidList" loCatId="icon" qsTypeId="urn:microsoft.com/office/officeart/2005/8/quickstyle/simple1" qsCatId="simple" csTypeId="urn:microsoft.com/office/officeart/2018/5/colors/Iconchunking_neutralicontext_colorful2" csCatId="colorful" phldr="1"/>
      <dgm:spPr/>
      <dgm:t>
        <a:bodyPr/>
        <a:lstStyle/>
        <a:p>
          <a:endParaRPr lang="en-US"/>
        </a:p>
      </dgm:t>
    </dgm:pt>
    <dgm:pt modelId="{BFE69725-483E-4A66-8C03-2FF52ED91426}">
      <dgm:prSet/>
      <dgm:spPr/>
      <dgm:t>
        <a:bodyPr/>
        <a:lstStyle/>
        <a:p>
          <a:pPr algn="just">
            <a:lnSpc>
              <a:spcPct val="100000"/>
            </a:lnSpc>
          </a:pPr>
          <a:r>
            <a:rPr lang="it-IT" dirty="0"/>
            <a:t>Le figure istituzionali, nonché vertici dell’ufficio giudiziario in base al principio della doppia dirigenza (d.lgs. 240/2006) sono:</a:t>
          </a:r>
          <a:endParaRPr lang="en-US" dirty="0"/>
        </a:p>
      </dgm:t>
    </dgm:pt>
    <dgm:pt modelId="{A49658E8-91BB-4C54-B314-CD393064148F}" type="parTrans" cxnId="{083A8476-4C0B-46A1-8E3F-FECA4DA33901}">
      <dgm:prSet/>
      <dgm:spPr/>
      <dgm:t>
        <a:bodyPr/>
        <a:lstStyle/>
        <a:p>
          <a:endParaRPr lang="en-US"/>
        </a:p>
      </dgm:t>
    </dgm:pt>
    <dgm:pt modelId="{589DAE0F-B5B0-4316-9E92-C044C96B0EDB}" type="sibTrans" cxnId="{083A8476-4C0B-46A1-8E3F-FECA4DA33901}">
      <dgm:prSet/>
      <dgm:spPr/>
      <dgm:t>
        <a:bodyPr/>
        <a:lstStyle/>
        <a:p>
          <a:endParaRPr lang="en-US"/>
        </a:p>
      </dgm:t>
    </dgm:pt>
    <dgm:pt modelId="{72194FE3-DF13-4DDC-A0C4-DF2AD140F0AB}">
      <dgm:prSet/>
      <dgm:spPr/>
      <dgm:t>
        <a:bodyPr/>
        <a:lstStyle/>
        <a:p>
          <a:pPr algn="just">
            <a:lnSpc>
              <a:spcPct val="100000"/>
            </a:lnSpc>
          </a:pPr>
          <a:r>
            <a:rPr lang="it-IT" dirty="0"/>
            <a:t>Il Presidente del Tribunale, dott. Stefano Manduzio, è il capo dell’Ufficio Giudiziario, rappresenta legalmente la Struttura, ne cura gli aspetti istituzionali ed è il vertice magistratuale;</a:t>
          </a:r>
          <a:endParaRPr lang="en-US" dirty="0"/>
        </a:p>
      </dgm:t>
    </dgm:pt>
    <dgm:pt modelId="{2EA8B0D8-8B82-4514-84D8-3D918FED8A94}" type="parTrans" cxnId="{B7830F39-9040-4A28-B4E4-FF8E2C92A7B3}">
      <dgm:prSet/>
      <dgm:spPr/>
      <dgm:t>
        <a:bodyPr/>
        <a:lstStyle/>
        <a:p>
          <a:endParaRPr lang="en-US"/>
        </a:p>
      </dgm:t>
    </dgm:pt>
    <dgm:pt modelId="{1D734E41-030A-40E8-B6D9-46D81341C319}" type="sibTrans" cxnId="{B7830F39-9040-4A28-B4E4-FF8E2C92A7B3}">
      <dgm:prSet/>
      <dgm:spPr/>
      <dgm:t>
        <a:bodyPr/>
        <a:lstStyle/>
        <a:p>
          <a:endParaRPr lang="en-US"/>
        </a:p>
      </dgm:t>
    </dgm:pt>
    <dgm:pt modelId="{41DAC3D5-E39C-4F13-8B8D-5A7E33C5B9B9}">
      <dgm:prSet/>
      <dgm:spPr/>
      <dgm:t>
        <a:bodyPr/>
        <a:lstStyle/>
        <a:p>
          <a:pPr>
            <a:lnSpc>
              <a:spcPct val="100000"/>
            </a:lnSpc>
          </a:pPr>
          <a:r>
            <a:rPr lang="it-IT" dirty="0"/>
            <a:t>Il Dirigente del Tribunale, dott. Mirko Smurra, è il capo delle risorse umane con attribuzioni amministrative, riveste anche la carica di funzionario delegato alle spese di Giustizia.</a:t>
          </a:r>
          <a:endParaRPr lang="en-US" dirty="0"/>
        </a:p>
      </dgm:t>
    </dgm:pt>
    <dgm:pt modelId="{AB3FCF10-BAEE-4F9E-BF9C-623C9A285C1A}" type="parTrans" cxnId="{3CDA12F0-6EE2-4C47-857D-AFEEC97E33FB}">
      <dgm:prSet/>
      <dgm:spPr/>
      <dgm:t>
        <a:bodyPr/>
        <a:lstStyle/>
        <a:p>
          <a:endParaRPr lang="en-US"/>
        </a:p>
      </dgm:t>
    </dgm:pt>
    <dgm:pt modelId="{B71DF844-EDDC-4593-9C67-DB96A94C207A}" type="sibTrans" cxnId="{3CDA12F0-6EE2-4C47-857D-AFEEC97E33FB}">
      <dgm:prSet/>
      <dgm:spPr/>
      <dgm:t>
        <a:bodyPr/>
        <a:lstStyle/>
        <a:p>
          <a:endParaRPr lang="en-US"/>
        </a:p>
      </dgm:t>
    </dgm:pt>
    <dgm:pt modelId="{FAB1F45B-C35B-49C1-A5B3-FDFE9C1893FE}" type="pres">
      <dgm:prSet presAssocID="{2ACDA844-2666-45DF-913A-3A6332F27E1E}" presName="root" presStyleCnt="0">
        <dgm:presLayoutVars>
          <dgm:dir/>
          <dgm:resizeHandles val="exact"/>
        </dgm:presLayoutVars>
      </dgm:prSet>
      <dgm:spPr/>
    </dgm:pt>
    <dgm:pt modelId="{BA097FB7-BFF0-464E-A15C-8374AB2CCBAC}" type="pres">
      <dgm:prSet presAssocID="{BFE69725-483E-4A66-8C03-2FF52ED91426}" presName="compNode" presStyleCnt="0"/>
      <dgm:spPr/>
    </dgm:pt>
    <dgm:pt modelId="{721AC168-7455-4A55-9949-C0DE1D487411}" type="pres">
      <dgm:prSet presAssocID="{BFE69725-483E-4A66-8C03-2FF52ED91426}" presName="bgRect" presStyleLbl="bgShp" presStyleIdx="0" presStyleCnt="3"/>
      <dgm:spPr/>
    </dgm:pt>
    <dgm:pt modelId="{299E1E6F-F571-442D-902E-2040D7EAA70F}" type="pres">
      <dgm:prSet presAssocID="{BFE69725-483E-4A66-8C03-2FF52ED91426}"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anca"/>
        </a:ext>
      </dgm:extLst>
    </dgm:pt>
    <dgm:pt modelId="{E7A82BE4-259E-4F36-935D-28084CA06824}" type="pres">
      <dgm:prSet presAssocID="{BFE69725-483E-4A66-8C03-2FF52ED91426}" presName="spaceRect" presStyleCnt="0"/>
      <dgm:spPr/>
    </dgm:pt>
    <dgm:pt modelId="{3A28DEEE-CD4B-47F3-A4D4-21DFBE0B4231}" type="pres">
      <dgm:prSet presAssocID="{BFE69725-483E-4A66-8C03-2FF52ED91426}" presName="parTx" presStyleLbl="revTx" presStyleIdx="0" presStyleCnt="3">
        <dgm:presLayoutVars>
          <dgm:chMax val="0"/>
          <dgm:chPref val="0"/>
        </dgm:presLayoutVars>
      </dgm:prSet>
      <dgm:spPr/>
    </dgm:pt>
    <dgm:pt modelId="{F0D4F7D4-D905-4231-9411-81AEA06376E6}" type="pres">
      <dgm:prSet presAssocID="{589DAE0F-B5B0-4316-9E92-C044C96B0EDB}" presName="sibTrans" presStyleCnt="0"/>
      <dgm:spPr/>
    </dgm:pt>
    <dgm:pt modelId="{17B3860F-F01E-47B8-9A07-F235A3D2B27A}" type="pres">
      <dgm:prSet presAssocID="{72194FE3-DF13-4DDC-A0C4-DF2AD140F0AB}" presName="compNode" presStyleCnt="0"/>
      <dgm:spPr/>
    </dgm:pt>
    <dgm:pt modelId="{E1986E9D-7727-433C-9B13-C57F1208CBEC}" type="pres">
      <dgm:prSet presAssocID="{72194FE3-DF13-4DDC-A0C4-DF2AD140F0AB}" presName="bgRect" presStyleLbl="bgShp" presStyleIdx="1" presStyleCnt="3"/>
      <dgm:spPr/>
    </dgm:pt>
    <dgm:pt modelId="{AF712B09-C880-4AA4-AA00-BBB1A1C3D35F}" type="pres">
      <dgm:prSet presAssocID="{72194FE3-DF13-4DDC-A0C4-DF2AD140F0AB}" presName="iconRect" presStyleLbl="node1" presStyleIdx="1" presStyleCnt="3"/>
      <dgm:spPr>
        <a:blipFill rotWithShape="1">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Dottore"/>
        </a:ext>
      </dgm:extLst>
    </dgm:pt>
    <dgm:pt modelId="{6D7DF5E6-124D-48D6-BC5C-332AA79EDC36}" type="pres">
      <dgm:prSet presAssocID="{72194FE3-DF13-4DDC-A0C4-DF2AD140F0AB}" presName="spaceRect" presStyleCnt="0"/>
      <dgm:spPr/>
    </dgm:pt>
    <dgm:pt modelId="{5840B6E5-6B54-429B-A974-118A123F3356}" type="pres">
      <dgm:prSet presAssocID="{72194FE3-DF13-4DDC-A0C4-DF2AD140F0AB}" presName="parTx" presStyleLbl="revTx" presStyleIdx="1" presStyleCnt="3">
        <dgm:presLayoutVars>
          <dgm:chMax val="0"/>
          <dgm:chPref val="0"/>
        </dgm:presLayoutVars>
      </dgm:prSet>
      <dgm:spPr/>
    </dgm:pt>
    <dgm:pt modelId="{4C9346FD-5678-43E7-A015-98D27C88E45F}" type="pres">
      <dgm:prSet presAssocID="{1D734E41-030A-40E8-B6D9-46D81341C319}" presName="sibTrans" presStyleCnt="0"/>
      <dgm:spPr/>
    </dgm:pt>
    <dgm:pt modelId="{3216819C-B37B-4FE1-9A40-B87FB8D06324}" type="pres">
      <dgm:prSet presAssocID="{41DAC3D5-E39C-4F13-8B8D-5A7E33C5B9B9}" presName="compNode" presStyleCnt="0"/>
      <dgm:spPr/>
    </dgm:pt>
    <dgm:pt modelId="{AC7F72DE-48FF-481E-AFD1-3F51C31F8FE5}" type="pres">
      <dgm:prSet presAssocID="{41DAC3D5-E39C-4F13-8B8D-5A7E33C5B9B9}" presName="bgRect" presStyleLbl="bgShp" presStyleIdx="2" presStyleCnt="3"/>
      <dgm:spPr/>
    </dgm:pt>
    <dgm:pt modelId="{EB7CCBB2-7309-427F-9E78-627FF398599E}" type="pres">
      <dgm:prSet presAssocID="{41DAC3D5-E39C-4F13-8B8D-5A7E33C5B9B9}" presName="iconRect" presStyleLbl="node1" presStyleIdx="2"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Utenti"/>
        </a:ext>
      </dgm:extLst>
    </dgm:pt>
    <dgm:pt modelId="{E8ED906F-CE5A-473D-B392-B84B35B30B82}" type="pres">
      <dgm:prSet presAssocID="{41DAC3D5-E39C-4F13-8B8D-5A7E33C5B9B9}" presName="spaceRect" presStyleCnt="0"/>
      <dgm:spPr/>
    </dgm:pt>
    <dgm:pt modelId="{0831EC84-01CD-4423-A06A-898341C028E0}" type="pres">
      <dgm:prSet presAssocID="{41DAC3D5-E39C-4F13-8B8D-5A7E33C5B9B9}" presName="parTx" presStyleLbl="revTx" presStyleIdx="2" presStyleCnt="3">
        <dgm:presLayoutVars>
          <dgm:chMax val="0"/>
          <dgm:chPref val="0"/>
        </dgm:presLayoutVars>
      </dgm:prSet>
      <dgm:spPr/>
    </dgm:pt>
  </dgm:ptLst>
  <dgm:cxnLst>
    <dgm:cxn modelId="{B7830F39-9040-4A28-B4E4-FF8E2C92A7B3}" srcId="{2ACDA844-2666-45DF-913A-3A6332F27E1E}" destId="{72194FE3-DF13-4DDC-A0C4-DF2AD140F0AB}" srcOrd="1" destOrd="0" parTransId="{2EA8B0D8-8B82-4514-84D8-3D918FED8A94}" sibTransId="{1D734E41-030A-40E8-B6D9-46D81341C319}"/>
    <dgm:cxn modelId="{807B333B-E671-4B2B-92A4-830F20EC25C5}" type="presOf" srcId="{41DAC3D5-E39C-4F13-8B8D-5A7E33C5B9B9}" destId="{0831EC84-01CD-4423-A06A-898341C028E0}" srcOrd="0" destOrd="0" presId="urn:microsoft.com/office/officeart/2018/2/layout/IconVerticalSolidList"/>
    <dgm:cxn modelId="{5B24F675-70F0-4BA1-8CB2-D0554C1C4D77}" type="presOf" srcId="{72194FE3-DF13-4DDC-A0C4-DF2AD140F0AB}" destId="{5840B6E5-6B54-429B-A974-118A123F3356}" srcOrd="0" destOrd="0" presId="urn:microsoft.com/office/officeart/2018/2/layout/IconVerticalSolidList"/>
    <dgm:cxn modelId="{083A8476-4C0B-46A1-8E3F-FECA4DA33901}" srcId="{2ACDA844-2666-45DF-913A-3A6332F27E1E}" destId="{BFE69725-483E-4A66-8C03-2FF52ED91426}" srcOrd="0" destOrd="0" parTransId="{A49658E8-91BB-4C54-B314-CD393064148F}" sibTransId="{589DAE0F-B5B0-4316-9E92-C044C96B0EDB}"/>
    <dgm:cxn modelId="{E0E1BFB9-2F3A-44E1-828F-0AC383463EDC}" type="presOf" srcId="{BFE69725-483E-4A66-8C03-2FF52ED91426}" destId="{3A28DEEE-CD4B-47F3-A4D4-21DFBE0B4231}" srcOrd="0" destOrd="0" presId="urn:microsoft.com/office/officeart/2018/2/layout/IconVerticalSolidList"/>
    <dgm:cxn modelId="{EC0969C7-AA38-48F3-BF09-80E9B05446F6}" type="presOf" srcId="{2ACDA844-2666-45DF-913A-3A6332F27E1E}" destId="{FAB1F45B-C35B-49C1-A5B3-FDFE9C1893FE}" srcOrd="0" destOrd="0" presId="urn:microsoft.com/office/officeart/2018/2/layout/IconVerticalSolidList"/>
    <dgm:cxn modelId="{3CDA12F0-6EE2-4C47-857D-AFEEC97E33FB}" srcId="{2ACDA844-2666-45DF-913A-3A6332F27E1E}" destId="{41DAC3D5-E39C-4F13-8B8D-5A7E33C5B9B9}" srcOrd="2" destOrd="0" parTransId="{AB3FCF10-BAEE-4F9E-BF9C-623C9A285C1A}" sibTransId="{B71DF844-EDDC-4593-9C67-DB96A94C207A}"/>
    <dgm:cxn modelId="{E0CEE98F-C0E6-4EF6-8BBD-023F4021D779}" type="presParOf" srcId="{FAB1F45B-C35B-49C1-A5B3-FDFE9C1893FE}" destId="{BA097FB7-BFF0-464E-A15C-8374AB2CCBAC}" srcOrd="0" destOrd="0" presId="urn:microsoft.com/office/officeart/2018/2/layout/IconVerticalSolidList"/>
    <dgm:cxn modelId="{EE1B1868-D59B-4FCF-B31F-7DEC059E04FB}" type="presParOf" srcId="{BA097FB7-BFF0-464E-A15C-8374AB2CCBAC}" destId="{721AC168-7455-4A55-9949-C0DE1D487411}" srcOrd="0" destOrd="0" presId="urn:microsoft.com/office/officeart/2018/2/layout/IconVerticalSolidList"/>
    <dgm:cxn modelId="{9C842378-25A6-44C7-8142-6FFBE983564D}" type="presParOf" srcId="{BA097FB7-BFF0-464E-A15C-8374AB2CCBAC}" destId="{299E1E6F-F571-442D-902E-2040D7EAA70F}" srcOrd="1" destOrd="0" presId="urn:microsoft.com/office/officeart/2018/2/layout/IconVerticalSolidList"/>
    <dgm:cxn modelId="{8D274195-77F6-41E3-8194-1EE577B42EB0}" type="presParOf" srcId="{BA097FB7-BFF0-464E-A15C-8374AB2CCBAC}" destId="{E7A82BE4-259E-4F36-935D-28084CA06824}" srcOrd="2" destOrd="0" presId="urn:microsoft.com/office/officeart/2018/2/layout/IconVerticalSolidList"/>
    <dgm:cxn modelId="{2E434D74-8181-4F02-824C-FE8A52DB1544}" type="presParOf" srcId="{BA097FB7-BFF0-464E-A15C-8374AB2CCBAC}" destId="{3A28DEEE-CD4B-47F3-A4D4-21DFBE0B4231}" srcOrd="3" destOrd="0" presId="urn:microsoft.com/office/officeart/2018/2/layout/IconVerticalSolidList"/>
    <dgm:cxn modelId="{06E333A0-7B77-4B9D-AB71-744DFB7F08CB}" type="presParOf" srcId="{FAB1F45B-C35B-49C1-A5B3-FDFE9C1893FE}" destId="{F0D4F7D4-D905-4231-9411-81AEA06376E6}" srcOrd="1" destOrd="0" presId="urn:microsoft.com/office/officeart/2018/2/layout/IconVerticalSolidList"/>
    <dgm:cxn modelId="{76465F3A-57EB-4448-A39D-F26A1C00CEA5}" type="presParOf" srcId="{FAB1F45B-C35B-49C1-A5B3-FDFE9C1893FE}" destId="{17B3860F-F01E-47B8-9A07-F235A3D2B27A}" srcOrd="2" destOrd="0" presId="urn:microsoft.com/office/officeart/2018/2/layout/IconVerticalSolidList"/>
    <dgm:cxn modelId="{5FBA71D6-C27E-4B13-8BD0-8EC86A1610E7}" type="presParOf" srcId="{17B3860F-F01E-47B8-9A07-F235A3D2B27A}" destId="{E1986E9D-7727-433C-9B13-C57F1208CBEC}" srcOrd="0" destOrd="0" presId="urn:microsoft.com/office/officeart/2018/2/layout/IconVerticalSolidList"/>
    <dgm:cxn modelId="{1A572D13-E0EC-4171-950A-FE41462F05F3}" type="presParOf" srcId="{17B3860F-F01E-47B8-9A07-F235A3D2B27A}" destId="{AF712B09-C880-4AA4-AA00-BBB1A1C3D35F}" srcOrd="1" destOrd="0" presId="urn:microsoft.com/office/officeart/2018/2/layout/IconVerticalSolidList"/>
    <dgm:cxn modelId="{0EC3C6F4-A2A6-4ECE-B7E2-144638C86F26}" type="presParOf" srcId="{17B3860F-F01E-47B8-9A07-F235A3D2B27A}" destId="{6D7DF5E6-124D-48D6-BC5C-332AA79EDC36}" srcOrd="2" destOrd="0" presId="urn:microsoft.com/office/officeart/2018/2/layout/IconVerticalSolidList"/>
    <dgm:cxn modelId="{E614F720-12FD-448A-B23D-21E2122E26A8}" type="presParOf" srcId="{17B3860F-F01E-47B8-9A07-F235A3D2B27A}" destId="{5840B6E5-6B54-429B-A974-118A123F3356}" srcOrd="3" destOrd="0" presId="urn:microsoft.com/office/officeart/2018/2/layout/IconVerticalSolidList"/>
    <dgm:cxn modelId="{FC7DAB9C-BC11-42E4-8E65-E013897698FD}" type="presParOf" srcId="{FAB1F45B-C35B-49C1-A5B3-FDFE9C1893FE}" destId="{4C9346FD-5678-43E7-A015-98D27C88E45F}" srcOrd="3" destOrd="0" presId="urn:microsoft.com/office/officeart/2018/2/layout/IconVerticalSolidList"/>
    <dgm:cxn modelId="{12045E1D-A6BD-4E90-95D6-1AD26A980B09}" type="presParOf" srcId="{FAB1F45B-C35B-49C1-A5B3-FDFE9C1893FE}" destId="{3216819C-B37B-4FE1-9A40-B87FB8D06324}" srcOrd="4" destOrd="0" presId="urn:microsoft.com/office/officeart/2018/2/layout/IconVerticalSolidList"/>
    <dgm:cxn modelId="{B0A7ABC4-B1B9-4EAE-AA86-F80566794B25}" type="presParOf" srcId="{3216819C-B37B-4FE1-9A40-B87FB8D06324}" destId="{AC7F72DE-48FF-481E-AFD1-3F51C31F8FE5}" srcOrd="0" destOrd="0" presId="urn:microsoft.com/office/officeart/2018/2/layout/IconVerticalSolidList"/>
    <dgm:cxn modelId="{2A661678-8CE7-458A-8621-1AA96D3AF475}" type="presParOf" srcId="{3216819C-B37B-4FE1-9A40-B87FB8D06324}" destId="{EB7CCBB2-7309-427F-9E78-627FF398599E}" srcOrd="1" destOrd="0" presId="urn:microsoft.com/office/officeart/2018/2/layout/IconVerticalSolidList"/>
    <dgm:cxn modelId="{846C7A16-2FEA-47FD-B446-1EC99EF92323}" type="presParOf" srcId="{3216819C-B37B-4FE1-9A40-B87FB8D06324}" destId="{E8ED906F-CE5A-473D-B392-B84B35B30B82}" srcOrd="2" destOrd="0" presId="urn:microsoft.com/office/officeart/2018/2/layout/IconVerticalSolidList"/>
    <dgm:cxn modelId="{7C2C4CE7-D428-4277-8AEE-19309BAF11ED}" type="presParOf" srcId="{3216819C-B37B-4FE1-9A40-B87FB8D06324}" destId="{0831EC84-01CD-4423-A06A-898341C028E0}"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1AC168-7455-4A55-9949-C0DE1D487411}">
      <dsp:nvSpPr>
        <dsp:cNvPr id="0" name=""/>
        <dsp:cNvSpPr/>
      </dsp:nvSpPr>
      <dsp:spPr>
        <a:xfrm>
          <a:off x="0" y="671"/>
          <a:ext cx="6263640" cy="1572384"/>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99E1E6F-F571-442D-902E-2040D7EAA70F}">
      <dsp:nvSpPr>
        <dsp:cNvPr id="0" name=""/>
        <dsp:cNvSpPr/>
      </dsp:nvSpPr>
      <dsp:spPr>
        <a:xfrm>
          <a:off x="475646" y="354458"/>
          <a:ext cx="864811" cy="86481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A28DEEE-CD4B-47F3-A4D4-21DFBE0B4231}">
      <dsp:nvSpPr>
        <dsp:cNvPr id="0" name=""/>
        <dsp:cNvSpPr/>
      </dsp:nvSpPr>
      <dsp:spPr>
        <a:xfrm>
          <a:off x="1816103" y="671"/>
          <a:ext cx="4447536" cy="15723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6411" tIns="166411" rIns="166411" bIns="166411" numCol="1" spcCol="1270" anchor="ctr" anchorCtr="0">
          <a:noAutofit/>
        </a:bodyPr>
        <a:lstStyle/>
        <a:p>
          <a:pPr marL="0" lvl="0" indent="0" algn="just" defTabSz="711200">
            <a:lnSpc>
              <a:spcPct val="100000"/>
            </a:lnSpc>
            <a:spcBef>
              <a:spcPct val="0"/>
            </a:spcBef>
            <a:spcAft>
              <a:spcPct val="35000"/>
            </a:spcAft>
            <a:buNone/>
          </a:pPr>
          <a:r>
            <a:rPr lang="it-IT" sz="1600" kern="1200" dirty="0"/>
            <a:t>Le figure istituzionali, nonché vertici dell’ufficio giudiziario in base al principio della doppia dirigenza (d.lgs. 240/2006) sono:</a:t>
          </a:r>
          <a:endParaRPr lang="en-US" sz="1600" kern="1200" dirty="0"/>
        </a:p>
      </dsp:txBody>
      <dsp:txXfrm>
        <a:off x="1816103" y="671"/>
        <a:ext cx="4447536" cy="1572384"/>
      </dsp:txXfrm>
    </dsp:sp>
    <dsp:sp modelId="{E1986E9D-7727-433C-9B13-C57F1208CBEC}">
      <dsp:nvSpPr>
        <dsp:cNvPr id="0" name=""/>
        <dsp:cNvSpPr/>
      </dsp:nvSpPr>
      <dsp:spPr>
        <a:xfrm>
          <a:off x="0" y="1966151"/>
          <a:ext cx="6263640" cy="1572384"/>
        </a:xfrm>
        <a:prstGeom prst="roundRect">
          <a:avLst>
            <a:gd name="adj" fmla="val 10000"/>
          </a:avLst>
        </a:prstGeom>
        <a:solidFill>
          <a:schemeClr val="accent2">
            <a:hueOff val="-727682"/>
            <a:satOff val="-41964"/>
            <a:lumOff val="4314"/>
            <a:alphaOff val="0"/>
          </a:schemeClr>
        </a:solidFill>
        <a:ln>
          <a:noFill/>
        </a:ln>
        <a:effectLst/>
      </dsp:spPr>
      <dsp:style>
        <a:lnRef idx="0">
          <a:scrgbClr r="0" g="0" b="0"/>
        </a:lnRef>
        <a:fillRef idx="1">
          <a:scrgbClr r="0" g="0" b="0"/>
        </a:fillRef>
        <a:effectRef idx="0">
          <a:scrgbClr r="0" g="0" b="0"/>
        </a:effectRef>
        <a:fontRef idx="minor"/>
      </dsp:style>
    </dsp:sp>
    <dsp:sp modelId="{AF712B09-C880-4AA4-AA00-BBB1A1C3D35F}">
      <dsp:nvSpPr>
        <dsp:cNvPr id="0" name=""/>
        <dsp:cNvSpPr/>
      </dsp:nvSpPr>
      <dsp:spPr>
        <a:xfrm>
          <a:off x="475646" y="2319938"/>
          <a:ext cx="864811" cy="864811"/>
        </a:xfrm>
        <a:prstGeom prst="rect">
          <a:avLst/>
        </a:prstGeom>
        <a:blipFill rotWithShape="1">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840B6E5-6B54-429B-A974-118A123F3356}">
      <dsp:nvSpPr>
        <dsp:cNvPr id="0" name=""/>
        <dsp:cNvSpPr/>
      </dsp:nvSpPr>
      <dsp:spPr>
        <a:xfrm>
          <a:off x="1816103" y="1966151"/>
          <a:ext cx="4447536" cy="15723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6411" tIns="166411" rIns="166411" bIns="166411" numCol="1" spcCol="1270" anchor="ctr" anchorCtr="0">
          <a:noAutofit/>
        </a:bodyPr>
        <a:lstStyle/>
        <a:p>
          <a:pPr marL="0" lvl="0" indent="0" algn="just" defTabSz="711200">
            <a:lnSpc>
              <a:spcPct val="100000"/>
            </a:lnSpc>
            <a:spcBef>
              <a:spcPct val="0"/>
            </a:spcBef>
            <a:spcAft>
              <a:spcPct val="35000"/>
            </a:spcAft>
            <a:buNone/>
          </a:pPr>
          <a:r>
            <a:rPr lang="it-IT" sz="1600" kern="1200" dirty="0"/>
            <a:t>Il Presidente del Tribunale, dott. Stefano Manduzio, è il capo dell’Ufficio Giudiziario, rappresenta legalmente la Struttura, ne cura gli aspetti istituzionali ed è il vertice magistratuale;</a:t>
          </a:r>
          <a:endParaRPr lang="en-US" sz="1600" kern="1200" dirty="0"/>
        </a:p>
      </dsp:txBody>
      <dsp:txXfrm>
        <a:off x="1816103" y="1966151"/>
        <a:ext cx="4447536" cy="1572384"/>
      </dsp:txXfrm>
    </dsp:sp>
    <dsp:sp modelId="{AC7F72DE-48FF-481E-AFD1-3F51C31F8FE5}">
      <dsp:nvSpPr>
        <dsp:cNvPr id="0" name=""/>
        <dsp:cNvSpPr/>
      </dsp:nvSpPr>
      <dsp:spPr>
        <a:xfrm>
          <a:off x="0" y="3931632"/>
          <a:ext cx="6263640" cy="1572384"/>
        </a:xfrm>
        <a:prstGeom prst="roundRect">
          <a:avLst>
            <a:gd name="adj" fmla="val 10000"/>
          </a:avLst>
        </a:prstGeom>
        <a:solidFill>
          <a:schemeClr val="accent2">
            <a:hueOff val="-1455363"/>
            <a:satOff val="-83928"/>
            <a:lumOff val="8628"/>
            <a:alphaOff val="0"/>
          </a:schemeClr>
        </a:solidFill>
        <a:ln>
          <a:noFill/>
        </a:ln>
        <a:effectLst/>
      </dsp:spPr>
      <dsp:style>
        <a:lnRef idx="0">
          <a:scrgbClr r="0" g="0" b="0"/>
        </a:lnRef>
        <a:fillRef idx="1">
          <a:scrgbClr r="0" g="0" b="0"/>
        </a:fillRef>
        <a:effectRef idx="0">
          <a:scrgbClr r="0" g="0" b="0"/>
        </a:effectRef>
        <a:fontRef idx="minor"/>
      </dsp:style>
    </dsp:sp>
    <dsp:sp modelId="{EB7CCBB2-7309-427F-9E78-627FF398599E}">
      <dsp:nvSpPr>
        <dsp:cNvPr id="0" name=""/>
        <dsp:cNvSpPr/>
      </dsp:nvSpPr>
      <dsp:spPr>
        <a:xfrm>
          <a:off x="475646" y="4285418"/>
          <a:ext cx="864811" cy="86481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831EC84-01CD-4423-A06A-898341C028E0}">
      <dsp:nvSpPr>
        <dsp:cNvPr id="0" name=""/>
        <dsp:cNvSpPr/>
      </dsp:nvSpPr>
      <dsp:spPr>
        <a:xfrm>
          <a:off x="1816103" y="3931632"/>
          <a:ext cx="4447536" cy="15723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6411" tIns="166411" rIns="166411" bIns="166411" numCol="1" spcCol="1270" anchor="ctr" anchorCtr="0">
          <a:noAutofit/>
        </a:bodyPr>
        <a:lstStyle/>
        <a:p>
          <a:pPr marL="0" lvl="0" indent="0" algn="l" defTabSz="711200">
            <a:lnSpc>
              <a:spcPct val="100000"/>
            </a:lnSpc>
            <a:spcBef>
              <a:spcPct val="0"/>
            </a:spcBef>
            <a:spcAft>
              <a:spcPct val="35000"/>
            </a:spcAft>
            <a:buNone/>
          </a:pPr>
          <a:r>
            <a:rPr lang="it-IT" sz="1600" kern="1200" dirty="0"/>
            <a:t>Il Dirigente del Tribunale, dott. Mirko Smurra, è il capo delle risorse umane con attribuzioni amministrative, riveste anche la carica di funzionario delegato alle spese di Giustizia.</a:t>
          </a:r>
          <a:endParaRPr lang="en-US" sz="1600" kern="1200" dirty="0"/>
        </a:p>
      </dsp:txBody>
      <dsp:txXfrm>
        <a:off x="1816103" y="3931632"/>
        <a:ext cx="4447536" cy="1572384"/>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F2D07FA7-B146-4885-831E-6E28AAF8ABF3}" type="datetimeFigureOut">
              <a:rPr lang="it-IT" smtClean="0"/>
              <a:t>03/10/2025</a:t>
            </a:fld>
            <a:endParaRPr lang="it-IT"/>
          </a:p>
        </p:txBody>
      </p:sp>
      <p:sp>
        <p:nvSpPr>
          <p:cNvPr id="4" name="Segnaposto immagine diapositiva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40C1913E-1F9A-46D7-B606-625794CC535B}" type="slidenum">
              <a:rPr lang="it-IT" smtClean="0"/>
              <a:t>‹N›</a:t>
            </a:fld>
            <a:endParaRPr lang="it-IT"/>
          </a:p>
        </p:txBody>
      </p:sp>
    </p:spTree>
    <p:extLst>
      <p:ext uri="{BB962C8B-B14F-4D97-AF65-F5344CB8AC3E}">
        <p14:creationId xmlns:p14="http://schemas.microsoft.com/office/powerpoint/2010/main" val="8015831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40C1913E-1F9A-46D7-B606-625794CC535B}" type="slidenum">
              <a:rPr lang="it-IT" smtClean="0"/>
              <a:t>22</a:t>
            </a:fld>
            <a:endParaRPr lang="it-IT"/>
          </a:p>
        </p:txBody>
      </p:sp>
    </p:spTree>
    <p:extLst>
      <p:ext uri="{BB962C8B-B14F-4D97-AF65-F5344CB8AC3E}">
        <p14:creationId xmlns:p14="http://schemas.microsoft.com/office/powerpoint/2010/main" val="42202771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C82234-4434-FD48-F617-7B2E54092CB1}"/>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9577C891-4634-1045-D66A-43A672BB70EA}"/>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5E2C641B-0835-14DE-370B-EF0DCEB8D5CB}"/>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B2EAF44B-CD31-1F66-8A9D-2BBE294582BA}"/>
              </a:ext>
            </a:extLst>
          </p:cNvPr>
          <p:cNvSpPr>
            <a:spLocks noGrp="1"/>
          </p:cNvSpPr>
          <p:nvPr>
            <p:ph type="sldNum" sz="quarter" idx="5"/>
          </p:nvPr>
        </p:nvSpPr>
        <p:spPr/>
        <p:txBody>
          <a:bodyPr/>
          <a:lstStyle/>
          <a:p>
            <a:fld id="{40C1913E-1F9A-46D7-B606-625794CC535B}" type="slidenum">
              <a:rPr lang="it-IT" smtClean="0"/>
              <a:t>23</a:t>
            </a:fld>
            <a:endParaRPr lang="it-IT"/>
          </a:p>
        </p:txBody>
      </p:sp>
    </p:spTree>
    <p:extLst>
      <p:ext uri="{BB962C8B-B14F-4D97-AF65-F5344CB8AC3E}">
        <p14:creationId xmlns:p14="http://schemas.microsoft.com/office/powerpoint/2010/main" val="36724002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FE828B-220F-2975-4CF6-4FAF3A46EFA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2BFDD00D-592F-D7C7-B6C2-6A672E50C0D1}"/>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0B24D96-1E68-FFCC-96E2-E8B9AB278AA6}"/>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618CBBE6-8874-93E9-462C-BBDF0B63A84E}"/>
              </a:ext>
            </a:extLst>
          </p:cNvPr>
          <p:cNvSpPr>
            <a:spLocks noGrp="1"/>
          </p:cNvSpPr>
          <p:nvPr>
            <p:ph type="sldNum" sz="quarter" idx="5"/>
          </p:nvPr>
        </p:nvSpPr>
        <p:spPr/>
        <p:txBody>
          <a:bodyPr/>
          <a:lstStyle/>
          <a:p>
            <a:fld id="{40C1913E-1F9A-46D7-B606-625794CC535B}" type="slidenum">
              <a:rPr lang="it-IT" smtClean="0"/>
              <a:t>24</a:t>
            </a:fld>
            <a:endParaRPr lang="it-IT"/>
          </a:p>
        </p:txBody>
      </p:sp>
    </p:spTree>
    <p:extLst>
      <p:ext uri="{BB962C8B-B14F-4D97-AF65-F5344CB8AC3E}">
        <p14:creationId xmlns:p14="http://schemas.microsoft.com/office/powerpoint/2010/main" val="5056210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AD508E2-8F59-A1AC-FE9B-444DD700F9B6}"/>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205FD683-00C4-A94C-E500-D1B833F23EB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1FA50500-F240-1F09-EC59-7E54F677382C}"/>
              </a:ext>
            </a:extLst>
          </p:cNvPr>
          <p:cNvSpPr>
            <a:spLocks noGrp="1"/>
          </p:cNvSpPr>
          <p:nvPr>
            <p:ph type="dt" sz="half" idx="10"/>
          </p:nvPr>
        </p:nvSpPr>
        <p:spPr/>
        <p:txBody>
          <a:bodyPr/>
          <a:lstStyle/>
          <a:p>
            <a:fld id="{BE9B3C9A-E9E9-44FC-8D2B-EF4F34D7EE93}" type="datetime1">
              <a:rPr lang="it-IT" smtClean="0"/>
              <a:t>03/10/2025</a:t>
            </a:fld>
            <a:endParaRPr lang="it-IT"/>
          </a:p>
        </p:txBody>
      </p:sp>
      <p:sp>
        <p:nvSpPr>
          <p:cNvPr id="5" name="Segnaposto piè di pagina 4">
            <a:extLst>
              <a:ext uri="{FF2B5EF4-FFF2-40B4-BE49-F238E27FC236}">
                <a16:creationId xmlns:a16="http://schemas.microsoft.com/office/drawing/2014/main" id="{6CF7BE72-CCE9-6285-FC0C-43DF456915C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3FDB9FA-AC1C-955F-B827-C8F31F018262}"/>
              </a:ext>
            </a:extLst>
          </p:cNvPr>
          <p:cNvSpPr>
            <a:spLocks noGrp="1"/>
          </p:cNvSpPr>
          <p:nvPr>
            <p:ph type="sldNum" sz="quarter" idx="12"/>
          </p:nvPr>
        </p:nvSpPr>
        <p:spPr/>
        <p:txBody>
          <a:bodyPr/>
          <a:lstStyle/>
          <a:p>
            <a:fld id="{0A789602-4527-41A6-989C-6E832B17D0AC}" type="slidenum">
              <a:rPr lang="it-IT" smtClean="0"/>
              <a:t>‹N›</a:t>
            </a:fld>
            <a:endParaRPr lang="it-IT"/>
          </a:p>
        </p:txBody>
      </p:sp>
    </p:spTree>
    <p:extLst>
      <p:ext uri="{BB962C8B-B14F-4D97-AF65-F5344CB8AC3E}">
        <p14:creationId xmlns:p14="http://schemas.microsoft.com/office/powerpoint/2010/main" val="7854749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527A337-5A4E-8144-A992-F31B432C5691}"/>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ABF384CD-1236-0E2B-993D-615D8DE14436}"/>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BA926A4A-0934-608C-5A50-17F4D6F04E5A}"/>
              </a:ext>
            </a:extLst>
          </p:cNvPr>
          <p:cNvSpPr>
            <a:spLocks noGrp="1"/>
          </p:cNvSpPr>
          <p:nvPr>
            <p:ph type="dt" sz="half" idx="10"/>
          </p:nvPr>
        </p:nvSpPr>
        <p:spPr/>
        <p:txBody>
          <a:bodyPr/>
          <a:lstStyle/>
          <a:p>
            <a:fld id="{95D06E2E-1C08-4FA0-8645-3628A83E219F}" type="datetime1">
              <a:rPr lang="it-IT" smtClean="0"/>
              <a:t>03/10/2025</a:t>
            </a:fld>
            <a:endParaRPr lang="it-IT"/>
          </a:p>
        </p:txBody>
      </p:sp>
      <p:sp>
        <p:nvSpPr>
          <p:cNvPr id="5" name="Segnaposto piè di pagina 4">
            <a:extLst>
              <a:ext uri="{FF2B5EF4-FFF2-40B4-BE49-F238E27FC236}">
                <a16:creationId xmlns:a16="http://schemas.microsoft.com/office/drawing/2014/main" id="{1A2DB3BB-04CE-C1A6-B41A-5B3243313A1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0AAFBFA-5A0B-ACC9-0B61-70184B4E879A}"/>
              </a:ext>
            </a:extLst>
          </p:cNvPr>
          <p:cNvSpPr>
            <a:spLocks noGrp="1"/>
          </p:cNvSpPr>
          <p:nvPr>
            <p:ph type="sldNum" sz="quarter" idx="12"/>
          </p:nvPr>
        </p:nvSpPr>
        <p:spPr/>
        <p:txBody>
          <a:bodyPr/>
          <a:lstStyle/>
          <a:p>
            <a:fld id="{0A789602-4527-41A6-989C-6E832B17D0AC}" type="slidenum">
              <a:rPr lang="it-IT" smtClean="0"/>
              <a:t>‹N›</a:t>
            </a:fld>
            <a:endParaRPr lang="it-IT"/>
          </a:p>
        </p:txBody>
      </p:sp>
    </p:spTree>
    <p:extLst>
      <p:ext uri="{BB962C8B-B14F-4D97-AF65-F5344CB8AC3E}">
        <p14:creationId xmlns:p14="http://schemas.microsoft.com/office/powerpoint/2010/main" val="619828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B7562C0A-CD61-0072-29A0-721206A633A5}"/>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BA892066-D730-75DE-4E54-4989F3B09E24}"/>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A582D45-6662-00B2-925B-BFF93A1C09A3}"/>
              </a:ext>
            </a:extLst>
          </p:cNvPr>
          <p:cNvSpPr>
            <a:spLocks noGrp="1"/>
          </p:cNvSpPr>
          <p:nvPr>
            <p:ph type="dt" sz="half" idx="10"/>
          </p:nvPr>
        </p:nvSpPr>
        <p:spPr/>
        <p:txBody>
          <a:bodyPr/>
          <a:lstStyle/>
          <a:p>
            <a:fld id="{5C52B955-6230-4696-B93E-59D8E442E65B}" type="datetime1">
              <a:rPr lang="it-IT" smtClean="0"/>
              <a:t>03/10/2025</a:t>
            </a:fld>
            <a:endParaRPr lang="it-IT"/>
          </a:p>
        </p:txBody>
      </p:sp>
      <p:sp>
        <p:nvSpPr>
          <p:cNvPr id="5" name="Segnaposto piè di pagina 4">
            <a:extLst>
              <a:ext uri="{FF2B5EF4-FFF2-40B4-BE49-F238E27FC236}">
                <a16:creationId xmlns:a16="http://schemas.microsoft.com/office/drawing/2014/main" id="{D9311AD0-A670-0D08-3EB9-ED13AEA509B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0739A3A-B546-B9C2-29B3-057BE4E10217}"/>
              </a:ext>
            </a:extLst>
          </p:cNvPr>
          <p:cNvSpPr>
            <a:spLocks noGrp="1"/>
          </p:cNvSpPr>
          <p:nvPr>
            <p:ph type="sldNum" sz="quarter" idx="12"/>
          </p:nvPr>
        </p:nvSpPr>
        <p:spPr/>
        <p:txBody>
          <a:bodyPr/>
          <a:lstStyle/>
          <a:p>
            <a:fld id="{0A789602-4527-41A6-989C-6E832B17D0AC}" type="slidenum">
              <a:rPr lang="it-IT" smtClean="0"/>
              <a:t>‹N›</a:t>
            </a:fld>
            <a:endParaRPr lang="it-IT"/>
          </a:p>
        </p:txBody>
      </p:sp>
    </p:spTree>
    <p:extLst>
      <p:ext uri="{BB962C8B-B14F-4D97-AF65-F5344CB8AC3E}">
        <p14:creationId xmlns:p14="http://schemas.microsoft.com/office/powerpoint/2010/main" val="1192961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B77CAC6-C866-E540-5408-D49C0920DF4C}"/>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540426C5-A0FB-F8D6-32E4-BA28E4925455}"/>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CCFC98D-7CB3-FD12-0888-DBDFE02470CF}"/>
              </a:ext>
            </a:extLst>
          </p:cNvPr>
          <p:cNvSpPr>
            <a:spLocks noGrp="1"/>
          </p:cNvSpPr>
          <p:nvPr>
            <p:ph type="dt" sz="half" idx="10"/>
          </p:nvPr>
        </p:nvSpPr>
        <p:spPr/>
        <p:txBody>
          <a:bodyPr/>
          <a:lstStyle/>
          <a:p>
            <a:fld id="{A750F2B1-FDBE-4FD6-9BB2-CCCB0EFE9234}" type="datetime1">
              <a:rPr lang="it-IT" smtClean="0"/>
              <a:t>03/10/2025</a:t>
            </a:fld>
            <a:endParaRPr lang="it-IT"/>
          </a:p>
        </p:txBody>
      </p:sp>
      <p:sp>
        <p:nvSpPr>
          <p:cNvPr id="5" name="Segnaposto piè di pagina 4">
            <a:extLst>
              <a:ext uri="{FF2B5EF4-FFF2-40B4-BE49-F238E27FC236}">
                <a16:creationId xmlns:a16="http://schemas.microsoft.com/office/drawing/2014/main" id="{F5EDACCF-A002-7F92-8FDE-253751D064C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C882667-CE06-199F-73E6-D0BD251B0E26}"/>
              </a:ext>
            </a:extLst>
          </p:cNvPr>
          <p:cNvSpPr>
            <a:spLocks noGrp="1"/>
          </p:cNvSpPr>
          <p:nvPr>
            <p:ph type="sldNum" sz="quarter" idx="12"/>
          </p:nvPr>
        </p:nvSpPr>
        <p:spPr/>
        <p:txBody>
          <a:bodyPr/>
          <a:lstStyle/>
          <a:p>
            <a:fld id="{0A789602-4527-41A6-989C-6E832B17D0AC}" type="slidenum">
              <a:rPr lang="it-IT" smtClean="0"/>
              <a:t>‹N›</a:t>
            </a:fld>
            <a:endParaRPr lang="it-IT"/>
          </a:p>
        </p:txBody>
      </p:sp>
    </p:spTree>
    <p:extLst>
      <p:ext uri="{BB962C8B-B14F-4D97-AF65-F5344CB8AC3E}">
        <p14:creationId xmlns:p14="http://schemas.microsoft.com/office/powerpoint/2010/main" val="20017515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36E36BA-00BF-8D33-217A-C8E362A820E4}"/>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5760AAE0-C3B7-27CE-63EC-67EB75F7EFD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B353755D-A736-E237-4D23-A0E364209887}"/>
              </a:ext>
            </a:extLst>
          </p:cNvPr>
          <p:cNvSpPr>
            <a:spLocks noGrp="1"/>
          </p:cNvSpPr>
          <p:nvPr>
            <p:ph type="dt" sz="half" idx="10"/>
          </p:nvPr>
        </p:nvSpPr>
        <p:spPr/>
        <p:txBody>
          <a:bodyPr/>
          <a:lstStyle/>
          <a:p>
            <a:fld id="{78514523-5D99-4FA9-9AC9-3ACDA910422A}" type="datetime1">
              <a:rPr lang="it-IT" smtClean="0"/>
              <a:t>03/10/2025</a:t>
            </a:fld>
            <a:endParaRPr lang="it-IT"/>
          </a:p>
        </p:txBody>
      </p:sp>
      <p:sp>
        <p:nvSpPr>
          <p:cNvPr id="5" name="Segnaposto piè di pagina 4">
            <a:extLst>
              <a:ext uri="{FF2B5EF4-FFF2-40B4-BE49-F238E27FC236}">
                <a16:creationId xmlns:a16="http://schemas.microsoft.com/office/drawing/2014/main" id="{508BD742-BCB9-3624-3B4E-6561003B478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FBFCFA7-A154-9A10-5A88-90C55BF2DC8E}"/>
              </a:ext>
            </a:extLst>
          </p:cNvPr>
          <p:cNvSpPr>
            <a:spLocks noGrp="1"/>
          </p:cNvSpPr>
          <p:nvPr>
            <p:ph type="sldNum" sz="quarter" idx="12"/>
          </p:nvPr>
        </p:nvSpPr>
        <p:spPr/>
        <p:txBody>
          <a:bodyPr/>
          <a:lstStyle/>
          <a:p>
            <a:fld id="{0A789602-4527-41A6-989C-6E832B17D0AC}" type="slidenum">
              <a:rPr lang="it-IT" smtClean="0"/>
              <a:t>‹N›</a:t>
            </a:fld>
            <a:endParaRPr lang="it-IT"/>
          </a:p>
        </p:txBody>
      </p:sp>
    </p:spTree>
    <p:extLst>
      <p:ext uri="{BB962C8B-B14F-4D97-AF65-F5344CB8AC3E}">
        <p14:creationId xmlns:p14="http://schemas.microsoft.com/office/powerpoint/2010/main" val="1949044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9550C14-38AB-CE49-0A5C-979B82FB6C86}"/>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363B965-3478-91B2-CF67-6EFFD159A938}"/>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FE468857-2850-F409-FA3B-F6AE0D137CC5}"/>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34A2ED9A-70A4-C30E-B13A-8AED6AB33965}"/>
              </a:ext>
            </a:extLst>
          </p:cNvPr>
          <p:cNvSpPr>
            <a:spLocks noGrp="1"/>
          </p:cNvSpPr>
          <p:nvPr>
            <p:ph type="dt" sz="half" idx="10"/>
          </p:nvPr>
        </p:nvSpPr>
        <p:spPr/>
        <p:txBody>
          <a:bodyPr/>
          <a:lstStyle/>
          <a:p>
            <a:fld id="{270AACD2-AC44-4BB2-8677-231E8A57EEDD}" type="datetime1">
              <a:rPr lang="it-IT" smtClean="0"/>
              <a:t>03/10/2025</a:t>
            </a:fld>
            <a:endParaRPr lang="it-IT"/>
          </a:p>
        </p:txBody>
      </p:sp>
      <p:sp>
        <p:nvSpPr>
          <p:cNvPr id="6" name="Segnaposto piè di pagina 5">
            <a:extLst>
              <a:ext uri="{FF2B5EF4-FFF2-40B4-BE49-F238E27FC236}">
                <a16:creationId xmlns:a16="http://schemas.microsoft.com/office/drawing/2014/main" id="{F69EE7E8-5582-1CA3-DA92-2FEAF854C4D7}"/>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9C890A62-E272-A370-3A50-638312DAD95E}"/>
              </a:ext>
            </a:extLst>
          </p:cNvPr>
          <p:cNvSpPr>
            <a:spLocks noGrp="1"/>
          </p:cNvSpPr>
          <p:nvPr>
            <p:ph type="sldNum" sz="quarter" idx="12"/>
          </p:nvPr>
        </p:nvSpPr>
        <p:spPr/>
        <p:txBody>
          <a:bodyPr/>
          <a:lstStyle/>
          <a:p>
            <a:fld id="{0A789602-4527-41A6-989C-6E832B17D0AC}" type="slidenum">
              <a:rPr lang="it-IT" smtClean="0"/>
              <a:t>‹N›</a:t>
            </a:fld>
            <a:endParaRPr lang="it-IT"/>
          </a:p>
        </p:txBody>
      </p:sp>
    </p:spTree>
    <p:extLst>
      <p:ext uri="{BB962C8B-B14F-4D97-AF65-F5344CB8AC3E}">
        <p14:creationId xmlns:p14="http://schemas.microsoft.com/office/powerpoint/2010/main" val="1148368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A15C2A-91FC-6ADD-1D3D-A0AA2ABBACD2}"/>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8207210E-ED5E-CA93-5654-D66592BC3BF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2D58591A-4A92-D988-EC66-5C6959F18164}"/>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091F0498-6EBE-FA00-7E7B-32AF21EB285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5280F8E0-FD1B-8462-3389-E3D415EBB16B}"/>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73536289-A3D0-7B4E-FCCF-FC739BE770B0}"/>
              </a:ext>
            </a:extLst>
          </p:cNvPr>
          <p:cNvSpPr>
            <a:spLocks noGrp="1"/>
          </p:cNvSpPr>
          <p:nvPr>
            <p:ph type="dt" sz="half" idx="10"/>
          </p:nvPr>
        </p:nvSpPr>
        <p:spPr/>
        <p:txBody>
          <a:bodyPr/>
          <a:lstStyle/>
          <a:p>
            <a:fld id="{1777C1E6-B534-4F87-B143-3D9AAA121692}" type="datetime1">
              <a:rPr lang="it-IT" smtClean="0"/>
              <a:t>03/10/2025</a:t>
            </a:fld>
            <a:endParaRPr lang="it-IT"/>
          </a:p>
        </p:txBody>
      </p:sp>
      <p:sp>
        <p:nvSpPr>
          <p:cNvPr id="8" name="Segnaposto piè di pagina 7">
            <a:extLst>
              <a:ext uri="{FF2B5EF4-FFF2-40B4-BE49-F238E27FC236}">
                <a16:creationId xmlns:a16="http://schemas.microsoft.com/office/drawing/2014/main" id="{250D528B-208A-8767-803C-09771866B45F}"/>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3A713AB0-606D-9C48-AE01-6306FE968B24}"/>
              </a:ext>
            </a:extLst>
          </p:cNvPr>
          <p:cNvSpPr>
            <a:spLocks noGrp="1"/>
          </p:cNvSpPr>
          <p:nvPr>
            <p:ph type="sldNum" sz="quarter" idx="12"/>
          </p:nvPr>
        </p:nvSpPr>
        <p:spPr/>
        <p:txBody>
          <a:bodyPr/>
          <a:lstStyle/>
          <a:p>
            <a:fld id="{0A789602-4527-41A6-989C-6E832B17D0AC}" type="slidenum">
              <a:rPr lang="it-IT" smtClean="0"/>
              <a:t>‹N›</a:t>
            </a:fld>
            <a:endParaRPr lang="it-IT"/>
          </a:p>
        </p:txBody>
      </p:sp>
    </p:spTree>
    <p:extLst>
      <p:ext uri="{BB962C8B-B14F-4D97-AF65-F5344CB8AC3E}">
        <p14:creationId xmlns:p14="http://schemas.microsoft.com/office/powerpoint/2010/main" val="12189899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07A5EB5-9CA1-13EB-35E4-64E4141B6481}"/>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53BC8F3C-8E8B-FB6E-6565-CC66B7A7C897}"/>
              </a:ext>
            </a:extLst>
          </p:cNvPr>
          <p:cNvSpPr>
            <a:spLocks noGrp="1"/>
          </p:cNvSpPr>
          <p:nvPr>
            <p:ph type="dt" sz="half" idx="10"/>
          </p:nvPr>
        </p:nvSpPr>
        <p:spPr/>
        <p:txBody>
          <a:bodyPr/>
          <a:lstStyle/>
          <a:p>
            <a:fld id="{0E158DDC-AF97-4151-88A3-ADB49A80AA14}" type="datetime1">
              <a:rPr lang="it-IT" smtClean="0"/>
              <a:t>03/10/2025</a:t>
            </a:fld>
            <a:endParaRPr lang="it-IT"/>
          </a:p>
        </p:txBody>
      </p:sp>
      <p:sp>
        <p:nvSpPr>
          <p:cNvPr id="4" name="Segnaposto piè di pagina 3">
            <a:extLst>
              <a:ext uri="{FF2B5EF4-FFF2-40B4-BE49-F238E27FC236}">
                <a16:creationId xmlns:a16="http://schemas.microsoft.com/office/drawing/2014/main" id="{5FC7591C-D47A-CA51-791D-BAFF2DCA8329}"/>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3BA80DAC-58B1-566F-A607-CD9662CA754D}"/>
              </a:ext>
            </a:extLst>
          </p:cNvPr>
          <p:cNvSpPr>
            <a:spLocks noGrp="1"/>
          </p:cNvSpPr>
          <p:nvPr>
            <p:ph type="sldNum" sz="quarter" idx="12"/>
          </p:nvPr>
        </p:nvSpPr>
        <p:spPr/>
        <p:txBody>
          <a:bodyPr/>
          <a:lstStyle/>
          <a:p>
            <a:fld id="{0A789602-4527-41A6-989C-6E832B17D0AC}" type="slidenum">
              <a:rPr lang="it-IT" smtClean="0"/>
              <a:t>‹N›</a:t>
            </a:fld>
            <a:endParaRPr lang="it-IT"/>
          </a:p>
        </p:txBody>
      </p:sp>
    </p:spTree>
    <p:extLst>
      <p:ext uri="{BB962C8B-B14F-4D97-AF65-F5344CB8AC3E}">
        <p14:creationId xmlns:p14="http://schemas.microsoft.com/office/powerpoint/2010/main" val="38311649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422BC8CC-23F6-DA87-1DE1-7A46B1723230}"/>
              </a:ext>
            </a:extLst>
          </p:cNvPr>
          <p:cNvSpPr>
            <a:spLocks noGrp="1"/>
          </p:cNvSpPr>
          <p:nvPr>
            <p:ph type="dt" sz="half" idx="10"/>
          </p:nvPr>
        </p:nvSpPr>
        <p:spPr/>
        <p:txBody>
          <a:bodyPr/>
          <a:lstStyle/>
          <a:p>
            <a:fld id="{73B32C25-C355-4AD4-958A-EF62C7A9C4B0}" type="datetime1">
              <a:rPr lang="it-IT" smtClean="0"/>
              <a:t>03/10/2025</a:t>
            </a:fld>
            <a:endParaRPr lang="it-IT"/>
          </a:p>
        </p:txBody>
      </p:sp>
      <p:sp>
        <p:nvSpPr>
          <p:cNvPr id="3" name="Segnaposto piè di pagina 2">
            <a:extLst>
              <a:ext uri="{FF2B5EF4-FFF2-40B4-BE49-F238E27FC236}">
                <a16:creationId xmlns:a16="http://schemas.microsoft.com/office/drawing/2014/main" id="{50D8618D-EB1E-0C05-675D-BA702E059D6D}"/>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E1419505-BB0C-2605-960D-F022695818A5}"/>
              </a:ext>
            </a:extLst>
          </p:cNvPr>
          <p:cNvSpPr>
            <a:spLocks noGrp="1"/>
          </p:cNvSpPr>
          <p:nvPr>
            <p:ph type="sldNum" sz="quarter" idx="12"/>
          </p:nvPr>
        </p:nvSpPr>
        <p:spPr/>
        <p:txBody>
          <a:bodyPr/>
          <a:lstStyle/>
          <a:p>
            <a:fld id="{0A789602-4527-41A6-989C-6E832B17D0AC}" type="slidenum">
              <a:rPr lang="it-IT" smtClean="0"/>
              <a:t>‹N›</a:t>
            </a:fld>
            <a:endParaRPr lang="it-IT"/>
          </a:p>
        </p:txBody>
      </p:sp>
    </p:spTree>
    <p:extLst>
      <p:ext uri="{BB962C8B-B14F-4D97-AF65-F5344CB8AC3E}">
        <p14:creationId xmlns:p14="http://schemas.microsoft.com/office/powerpoint/2010/main" val="4869306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8A8CD12-A594-9D33-90AD-8AC2BCEA9F1C}"/>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5E91D39-9BE4-467D-5ABF-96D6AF82E0A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AF084C13-786B-CFDD-9852-8B7A766CA4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75C41AAF-950D-4E1D-6657-36B137C1341B}"/>
              </a:ext>
            </a:extLst>
          </p:cNvPr>
          <p:cNvSpPr>
            <a:spLocks noGrp="1"/>
          </p:cNvSpPr>
          <p:nvPr>
            <p:ph type="dt" sz="half" idx="10"/>
          </p:nvPr>
        </p:nvSpPr>
        <p:spPr/>
        <p:txBody>
          <a:bodyPr/>
          <a:lstStyle/>
          <a:p>
            <a:fld id="{FD11A98F-E033-426A-B3EE-6A14F004F0EF}" type="datetime1">
              <a:rPr lang="it-IT" smtClean="0"/>
              <a:t>03/10/2025</a:t>
            </a:fld>
            <a:endParaRPr lang="it-IT"/>
          </a:p>
        </p:txBody>
      </p:sp>
      <p:sp>
        <p:nvSpPr>
          <p:cNvPr id="6" name="Segnaposto piè di pagina 5">
            <a:extLst>
              <a:ext uri="{FF2B5EF4-FFF2-40B4-BE49-F238E27FC236}">
                <a16:creationId xmlns:a16="http://schemas.microsoft.com/office/drawing/2014/main" id="{9E8B1A68-3A04-15EF-FF19-80A409CCE5A1}"/>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A7A39670-8946-17B7-A5D4-72F930C6BB63}"/>
              </a:ext>
            </a:extLst>
          </p:cNvPr>
          <p:cNvSpPr>
            <a:spLocks noGrp="1"/>
          </p:cNvSpPr>
          <p:nvPr>
            <p:ph type="sldNum" sz="quarter" idx="12"/>
          </p:nvPr>
        </p:nvSpPr>
        <p:spPr/>
        <p:txBody>
          <a:bodyPr/>
          <a:lstStyle/>
          <a:p>
            <a:fld id="{0A789602-4527-41A6-989C-6E832B17D0AC}" type="slidenum">
              <a:rPr lang="it-IT" smtClean="0"/>
              <a:t>‹N›</a:t>
            </a:fld>
            <a:endParaRPr lang="it-IT"/>
          </a:p>
        </p:txBody>
      </p:sp>
    </p:spTree>
    <p:extLst>
      <p:ext uri="{BB962C8B-B14F-4D97-AF65-F5344CB8AC3E}">
        <p14:creationId xmlns:p14="http://schemas.microsoft.com/office/powerpoint/2010/main" val="6732167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B93DE71-CAD7-FE00-099A-D8210E76F802}"/>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4C303AE9-666D-1777-6D29-DC435473F9A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0E01FB89-2D05-20D8-F8B0-6F0ABEFC6C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BD9B83D0-7594-1DC8-38DF-C6A5482CB681}"/>
              </a:ext>
            </a:extLst>
          </p:cNvPr>
          <p:cNvSpPr>
            <a:spLocks noGrp="1"/>
          </p:cNvSpPr>
          <p:nvPr>
            <p:ph type="dt" sz="half" idx="10"/>
          </p:nvPr>
        </p:nvSpPr>
        <p:spPr/>
        <p:txBody>
          <a:bodyPr/>
          <a:lstStyle/>
          <a:p>
            <a:fld id="{DD5864E9-71FA-4816-BD63-9C5143F9FC1C}" type="datetime1">
              <a:rPr lang="it-IT" smtClean="0"/>
              <a:t>03/10/2025</a:t>
            </a:fld>
            <a:endParaRPr lang="it-IT"/>
          </a:p>
        </p:txBody>
      </p:sp>
      <p:sp>
        <p:nvSpPr>
          <p:cNvPr id="6" name="Segnaposto piè di pagina 5">
            <a:extLst>
              <a:ext uri="{FF2B5EF4-FFF2-40B4-BE49-F238E27FC236}">
                <a16:creationId xmlns:a16="http://schemas.microsoft.com/office/drawing/2014/main" id="{C105790D-CBF8-309D-4073-AF53C67BFF4F}"/>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17496FC-1AD1-F6D3-F1FC-3176CEE86C51}"/>
              </a:ext>
            </a:extLst>
          </p:cNvPr>
          <p:cNvSpPr>
            <a:spLocks noGrp="1"/>
          </p:cNvSpPr>
          <p:nvPr>
            <p:ph type="sldNum" sz="quarter" idx="12"/>
          </p:nvPr>
        </p:nvSpPr>
        <p:spPr/>
        <p:txBody>
          <a:bodyPr/>
          <a:lstStyle/>
          <a:p>
            <a:fld id="{0A789602-4527-41A6-989C-6E832B17D0AC}" type="slidenum">
              <a:rPr lang="it-IT" smtClean="0"/>
              <a:t>‹N›</a:t>
            </a:fld>
            <a:endParaRPr lang="it-IT"/>
          </a:p>
        </p:txBody>
      </p:sp>
    </p:spTree>
    <p:extLst>
      <p:ext uri="{BB962C8B-B14F-4D97-AF65-F5344CB8AC3E}">
        <p14:creationId xmlns:p14="http://schemas.microsoft.com/office/powerpoint/2010/main" val="15134821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9E50180D-38DB-F9F2-97A1-128636DD576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BB82F42D-BDA1-BADF-9C08-A57C192D41F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2CE37CB-B63C-964A-507B-961C87A47AB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12F194-FC5E-4428-9C87-D214F8246998}" type="datetime1">
              <a:rPr lang="it-IT" smtClean="0"/>
              <a:t>03/10/2025</a:t>
            </a:fld>
            <a:endParaRPr lang="it-IT"/>
          </a:p>
        </p:txBody>
      </p:sp>
      <p:sp>
        <p:nvSpPr>
          <p:cNvPr id="5" name="Segnaposto piè di pagina 4">
            <a:extLst>
              <a:ext uri="{FF2B5EF4-FFF2-40B4-BE49-F238E27FC236}">
                <a16:creationId xmlns:a16="http://schemas.microsoft.com/office/drawing/2014/main" id="{32036870-F953-918B-BD6C-29E6427EFA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0DFF0BDB-A157-A83B-F6BB-35F176E0BEF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789602-4527-41A6-989C-6E832B17D0AC}" type="slidenum">
              <a:rPr lang="it-IT" smtClean="0"/>
              <a:t>‹N›</a:t>
            </a:fld>
            <a:endParaRPr lang="it-IT"/>
          </a:p>
        </p:txBody>
      </p:sp>
    </p:spTree>
    <p:extLst>
      <p:ext uri="{BB962C8B-B14F-4D97-AF65-F5344CB8AC3E}">
        <p14:creationId xmlns:p14="http://schemas.microsoft.com/office/powerpoint/2010/main" val="33773909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tribunale.venezia.giustizia.it/"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301E07F-4F79-4B58-8698-EF24DC1ECD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Arc 15">
            <a:extLst>
              <a:ext uri="{FF2B5EF4-FFF2-40B4-BE49-F238E27FC236}">
                <a16:creationId xmlns:a16="http://schemas.microsoft.com/office/drawing/2014/main" id="{E58B2195-5055-402F-A3E7-53FF0E4980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25836" y="775849"/>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olo 1">
            <a:extLst>
              <a:ext uri="{FF2B5EF4-FFF2-40B4-BE49-F238E27FC236}">
                <a16:creationId xmlns:a16="http://schemas.microsoft.com/office/drawing/2014/main" id="{10F0A1AD-0847-A612-2DAA-EFF8B4E2EE65}"/>
              </a:ext>
            </a:extLst>
          </p:cNvPr>
          <p:cNvSpPr>
            <a:spLocks noGrp="1"/>
          </p:cNvSpPr>
          <p:nvPr>
            <p:ph type="ctrTitle"/>
          </p:nvPr>
        </p:nvSpPr>
        <p:spPr>
          <a:xfrm>
            <a:off x="7080738" y="647593"/>
            <a:ext cx="4467792" cy="3060541"/>
          </a:xfrm>
        </p:spPr>
        <p:txBody>
          <a:bodyPr>
            <a:normAutofit/>
          </a:bodyPr>
          <a:lstStyle/>
          <a:p>
            <a:br>
              <a:rPr lang="it-IT" sz="2900">
                <a:solidFill>
                  <a:srgbClr val="FFFFFF"/>
                </a:solidFill>
              </a:rPr>
            </a:br>
            <a:r>
              <a:rPr lang="it-IT" sz="2900">
                <a:solidFill>
                  <a:srgbClr val="FFFFFF"/>
                </a:solidFill>
              </a:rPr>
              <a:t> </a:t>
            </a:r>
            <a:br>
              <a:rPr lang="it-IT" sz="2900">
                <a:solidFill>
                  <a:srgbClr val="FFFFFF"/>
                </a:solidFill>
              </a:rPr>
            </a:br>
            <a:br>
              <a:rPr lang="it-IT" sz="2900">
                <a:solidFill>
                  <a:srgbClr val="FFFFFF"/>
                </a:solidFill>
              </a:rPr>
            </a:br>
            <a:br>
              <a:rPr lang="it-IT" sz="2900">
                <a:solidFill>
                  <a:srgbClr val="FFFFFF"/>
                </a:solidFill>
              </a:rPr>
            </a:br>
            <a:r>
              <a:rPr lang="it-IT" sz="2900">
                <a:solidFill>
                  <a:srgbClr val="FFFFFF"/>
                </a:solidFill>
              </a:rPr>
              <a:t>Tribunale Ordinario di Venezia</a:t>
            </a:r>
            <a:br>
              <a:rPr lang="it-IT" sz="2900">
                <a:solidFill>
                  <a:srgbClr val="FFFFFF"/>
                </a:solidFill>
              </a:rPr>
            </a:br>
            <a:endParaRPr lang="it-IT" sz="2900">
              <a:solidFill>
                <a:srgbClr val="FFFFFF"/>
              </a:solidFill>
            </a:endParaRPr>
          </a:p>
        </p:txBody>
      </p:sp>
      <p:sp>
        <p:nvSpPr>
          <p:cNvPr id="3" name="Sottotitolo 2">
            <a:extLst>
              <a:ext uri="{FF2B5EF4-FFF2-40B4-BE49-F238E27FC236}">
                <a16:creationId xmlns:a16="http://schemas.microsoft.com/office/drawing/2014/main" id="{6A1ED438-410F-869C-9EA0-7DD6C31259CE}"/>
              </a:ext>
            </a:extLst>
          </p:cNvPr>
          <p:cNvSpPr>
            <a:spLocks noGrp="1"/>
          </p:cNvSpPr>
          <p:nvPr>
            <p:ph type="subTitle" idx="1"/>
          </p:nvPr>
        </p:nvSpPr>
        <p:spPr>
          <a:xfrm>
            <a:off x="7080738" y="3800209"/>
            <a:ext cx="4467792" cy="2410198"/>
          </a:xfrm>
        </p:spPr>
        <p:txBody>
          <a:bodyPr>
            <a:normAutofit/>
          </a:bodyPr>
          <a:lstStyle/>
          <a:p>
            <a:r>
              <a:rPr lang="it-IT">
                <a:solidFill>
                  <a:srgbClr val="FFFFFF"/>
                </a:solidFill>
              </a:rPr>
              <a:t>CARTA DEI SERVIZI</a:t>
            </a:r>
          </a:p>
        </p:txBody>
      </p:sp>
      <p:sp>
        <p:nvSpPr>
          <p:cNvPr id="18" name="Oval 17">
            <a:extLst>
              <a:ext uri="{FF2B5EF4-FFF2-40B4-BE49-F238E27FC236}">
                <a16:creationId xmlns:a16="http://schemas.microsoft.com/office/drawing/2014/main" id="{9EE6F773-742A-491A-9A00-A2A150DF50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4368" y="366810"/>
            <a:ext cx="6124381" cy="612438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Immagine 7">
            <a:extLst>
              <a:ext uri="{FF2B5EF4-FFF2-40B4-BE49-F238E27FC236}">
                <a16:creationId xmlns:a16="http://schemas.microsoft.com/office/drawing/2014/main" id="{4CA49B3F-5E00-EFD4-7DDF-B11A429F1D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79921" y="1524504"/>
            <a:ext cx="3381015" cy="3808991"/>
          </a:xfrm>
          <a:prstGeom prst="rect">
            <a:avLst/>
          </a:prstGeom>
        </p:spPr>
      </p:pic>
    </p:spTree>
    <p:extLst>
      <p:ext uri="{BB962C8B-B14F-4D97-AF65-F5344CB8AC3E}">
        <p14:creationId xmlns:p14="http://schemas.microsoft.com/office/powerpoint/2010/main" val="29980111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AFC454B-A080-4D23-B177-6D5356C6E6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9427"/>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58029" y="333478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6" name="Arc 15">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474479" y="1096414"/>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olo 1">
            <a:extLst>
              <a:ext uri="{FF2B5EF4-FFF2-40B4-BE49-F238E27FC236}">
                <a16:creationId xmlns:a16="http://schemas.microsoft.com/office/drawing/2014/main" id="{6D6EC752-6FE5-3A08-C0BE-56711063DC51}"/>
              </a:ext>
            </a:extLst>
          </p:cNvPr>
          <p:cNvSpPr>
            <a:spLocks noGrp="1"/>
          </p:cNvSpPr>
          <p:nvPr>
            <p:ph type="title"/>
          </p:nvPr>
        </p:nvSpPr>
        <p:spPr>
          <a:xfrm>
            <a:off x="4589752" y="2456121"/>
            <a:ext cx="7093475" cy="3682799"/>
          </a:xfrm>
        </p:spPr>
        <p:txBody>
          <a:bodyPr vert="horz" lIns="91440" tIns="45720" rIns="91440" bIns="45720" rtlCol="0" anchor="b">
            <a:normAutofit fontScale="90000"/>
          </a:bodyPr>
          <a:lstStyle/>
          <a:p>
            <a:pPr algn="just"/>
            <a:r>
              <a:rPr lang="en-US" sz="4000" kern="1200" dirty="0">
                <a:solidFill>
                  <a:schemeClr val="tx1"/>
                </a:solidFill>
                <a:latin typeface="+mj-lt"/>
                <a:ea typeface="+mj-ea"/>
                <a:cs typeface="+mj-cs"/>
              </a:rPr>
              <a:t>Il </a:t>
            </a:r>
            <a:r>
              <a:rPr lang="en-US" sz="4000" kern="1200" dirty="0" err="1">
                <a:solidFill>
                  <a:schemeClr val="tx1"/>
                </a:solidFill>
                <a:latin typeface="+mj-lt"/>
                <a:ea typeface="+mj-ea"/>
                <a:cs typeface="+mj-cs"/>
              </a:rPr>
              <a:t>sito</a:t>
            </a:r>
            <a:r>
              <a:rPr lang="en-US" sz="4000" kern="1200" dirty="0">
                <a:solidFill>
                  <a:schemeClr val="tx1"/>
                </a:solidFill>
                <a:latin typeface="+mj-lt"/>
                <a:ea typeface="+mj-ea"/>
                <a:cs typeface="+mj-cs"/>
              </a:rPr>
              <a:t> web del Tribunale</a:t>
            </a:r>
            <a:br>
              <a:rPr lang="en-US" sz="6000" kern="1200" dirty="0">
                <a:solidFill>
                  <a:schemeClr val="tx1"/>
                </a:solidFill>
                <a:latin typeface="+mj-lt"/>
                <a:ea typeface="+mj-ea"/>
                <a:cs typeface="+mj-cs"/>
              </a:rPr>
            </a:br>
            <a:r>
              <a:rPr lang="en-US" sz="2200" dirty="0">
                <a:hlinkClick r:id="rId2">
                  <a:extLst>
                    <a:ext uri="{A12FA001-AC4F-418D-AE19-62706E023703}">
                      <ahyp:hlinkClr xmlns:ahyp="http://schemas.microsoft.com/office/drawing/2018/hyperlinkcolor" val="tx"/>
                    </a:ext>
                  </a:extLst>
                </a:hlinkClick>
              </a:rPr>
              <a:t>www.tribunale.venezia.giustizia.it</a:t>
            </a:r>
            <a:r>
              <a:rPr lang="en-US" sz="2200" dirty="0"/>
              <a:t>, i</a:t>
            </a:r>
            <a:r>
              <a:rPr lang="en-US" sz="2200" kern="1200" dirty="0">
                <a:solidFill>
                  <a:schemeClr val="tx1"/>
                </a:solidFill>
                <a:latin typeface="+mj-lt"/>
                <a:ea typeface="+mj-ea"/>
                <a:cs typeface="+mj-cs"/>
              </a:rPr>
              <a:t>n </a:t>
            </a:r>
            <a:r>
              <a:rPr lang="en-US" sz="2200" dirty="0" err="1"/>
              <a:t>c</a:t>
            </a:r>
            <a:r>
              <a:rPr lang="en-US" sz="2200" kern="1200" dirty="0" err="1">
                <a:solidFill>
                  <a:schemeClr val="tx1"/>
                </a:solidFill>
                <a:latin typeface="+mj-lt"/>
                <a:ea typeface="+mj-ea"/>
                <a:cs typeface="+mj-cs"/>
              </a:rPr>
              <a:t>orso</a:t>
            </a:r>
            <a:r>
              <a:rPr lang="en-US" sz="2200" kern="1200" dirty="0">
                <a:solidFill>
                  <a:schemeClr val="tx1"/>
                </a:solidFill>
                <a:latin typeface="+mj-lt"/>
                <a:ea typeface="+mj-ea"/>
                <a:cs typeface="+mj-cs"/>
              </a:rPr>
              <a:t> di </a:t>
            </a:r>
            <a:r>
              <a:rPr lang="en-US" sz="2200" kern="1200" dirty="0" err="1">
                <a:solidFill>
                  <a:schemeClr val="tx1"/>
                </a:solidFill>
                <a:latin typeface="+mj-lt"/>
                <a:ea typeface="+mj-ea"/>
                <a:cs typeface="+mj-cs"/>
              </a:rPr>
              <a:t>implementazione</a:t>
            </a:r>
            <a:r>
              <a:rPr lang="en-US" sz="2200" kern="1200" dirty="0">
                <a:solidFill>
                  <a:schemeClr val="tx1"/>
                </a:solidFill>
                <a:latin typeface="+mj-lt"/>
                <a:ea typeface="+mj-ea"/>
                <a:cs typeface="+mj-cs"/>
              </a:rPr>
              <a:t> con </a:t>
            </a:r>
            <a:r>
              <a:rPr lang="en-US" sz="2200" kern="1200" dirty="0" err="1">
                <a:solidFill>
                  <a:schemeClr val="tx1"/>
                </a:solidFill>
                <a:latin typeface="+mj-lt"/>
                <a:ea typeface="+mj-ea"/>
                <a:cs typeface="+mj-cs"/>
              </a:rPr>
              <a:t>importante</a:t>
            </a:r>
            <a:r>
              <a:rPr lang="en-US" sz="2200" kern="1200" dirty="0">
                <a:solidFill>
                  <a:schemeClr val="tx1"/>
                </a:solidFill>
                <a:latin typeface="+mj-lt"/>
                <a:ea typeface="+mj-ea"/>
                <a:cs typeface="+mj-cs"/>
              </a:rPr>
              <a:t> </a:t>
            </a:r>
            <a:r>
              <a:rPr lang="en-US" sz="2200" kern="1200" dirty="0" err="1">
                <a:solidFill>
                  <a:schemeClr val="tx1"/>
                </a:solidFill>
                <a:latin typeface="+mj-lt"/>
                <a:ea typeface="+mj-ea"/>
                <a:cs typeface="+mj-cs"/>
              </a:rPr>
              <a:t>adeguamento</a:t>
            </a:r>
            <a:r>
              <a:rPr lang="en-US" sz="2200" kern="1200" dirty="0">
                <a:solidFill>
                  <a:schemeClr val="tx1"/>
                </a:solidFill>
                <a:latin typeface="+mj-lt"/>
                <a:ea typeface="+mj-ea"/>
                <a:cs typeface="+mj-cs"/>
              </a:rPr>
              <a:t> </a:t>
            </a:r>
            <a:r>
              <a:rPr lang="en-US" sz="2200" kern="1200" dirty="0" err="1">
                <a:solidFill>
                  <a:schemeClr val="tx1"/>
                </a:solidFill>
                <a:latin typeface="+mj-lt"/>
                <a:ea typeface="+mj-ea"/>
                <a:cs typeface="+mj-cs"/>
              </a:rPr>
              <a:t>entro</a:t>
            </a:r>
            <a:r>
              <a:rPr lang="en-US" sz="2200" kern="1200" dirty="0">
                <a:solidFill>
                  <a:schemeClr val="tx1"/>
                </a:solidFill>
                <a:latin typeface="+mj-lt"/>
                <a:ea typeface="+mj-ea"/>
                <a:cs typeface="+mj-cs"/>
              </a:rPr>
              <a:t> fine 2025 </a:t>
            </a:r>
            <a:r>
              <a:rPr lang="en-US" sz="2200" kern="1200" dirty="0" err="1">
                <a:solidFill>
                  <a:schemeClr val="tx1"/>
                </a:solidFill>
                <a:latin typeface="+mj-lt"/>
                <a:ea typeface="+mj-ea"/>
                <a:cs typeface="+mj-cs"/>
              </a:rPr>
              <a:t>agli</a:t>
            </a:r>
            <a:r>
              <a:rPr lang="en-US" sz="2200" kern="1200" dirty="0">
                <a:solidFill>
                  <a:schemeClr val="tx1"/>
                </a:solidFill>
                <a:latin typeface="+mj-lt"/>
                <a:ea typeface="+mj-ea"/>
                <a:cs typeface="+mj-cs"/>
              </a:rPr>
              <a:t> standard </a:t>
            </a:r>
            <a:r>
              <a:rPr lang="en-US" sz="2200" dirty="0" err="1"/>
              <a:t>M</a:t>
            </a:r>
            <a:r>
              <a:rPr lang="en-US" sz="2200" kern="1200" dirty="0" err="1">
                <a:solidFill>
                  <a:schemeClr val="tx1"/>
                </a:solidFill>
                <a:latin typeface="+mj-lt"/>
                <a:ea typeface="+mj-ea"/>
                <a:cs typeface="+mj-cs"/>
              </a:rPr>
              <a:t>inisteriali</a:t>
            </a:r>
            <a:r>
              <a:rPr lang="en-US" sz="2200" kern="1200" dirty="0">
                <a:solidFill>
                  <a:schemeClr val="tx1"/>
                </a:solidFill>
                <a:latin typeface="+mj-lt"/>
                <a:ea typeface="+mj-ea"/>
                <a:cs typeface="+mj-cs"/>
              </a:rPr>
              <a:t>, </a:t>
            </a:r>
            <a:r>
              <a:rPr lang="en-US" sz="2200" kern="1200" dirty="0" err="1">
                <a:solidFill>
                  <a:schemeClr val="tx1"/>
                </a:solidFill>
                <a:latin typeface="+mj-lt"/>
                <a:ea typeface="+mj-ea"/>
                <a:cs typeface="+mj-cs"/>
              </a:rPr>
              <a:t>inserito</a:t>
            </a:r>
            <a:r>
              <a:rPr lang="en-US" sz="2200" kern="1200" dirty="0">
                <a:solidFill>
                  <a:schemeClr val="tx1"/>
                </a:solidFill>
                <a:latin typeface="+mj-lt"/>
                <a:ea typeface="+mj-ea"/>
                <a:cs typeface="+mj-cs"/>
              </a:rPr>
              <a:t> quale </a:t>
            </a:r>
            <a:r>
              <a:rPr lang="en-US" sz="2200" kern="1200" dirty="0" err="1">
                <a:solidFill>
                  <a:schemeClr val="tx1"/>
                </a:solidFill>
                <a:latin typeface="+mj-lt"/>
                <a:ea typeface="+mj-ea"/>
                <a:cs typeface="+mj-cs"/>
              </a:rPr>
              <a:t>obiettivo</a:t>
            </a:r>
            <a:r>
              <a:rPr lang="en-US" sz="2200" kern="1200" dirty="0">
                <a:solidFill>
                  <a:schemeClr val="tx1"/>
                </a:solidFill>
                <a:latin typeface="+mj-lt"/>
                <a:ea typeface="+mj-ea"/>
                <a:cs typeface="+mj-cs"/>
              </a:rPr>
              <a:t> per </a:t>
            </a:r>
            <a:r>
              <a:rPr lang="en-US" sz="2200" kern="1200" dirty="0" err="1">
                <a:solidFill>
                  <a:schemeClr val="tx1"/>
                </a:solidFill>
                <a:latin typeface="+mj-lt"/>
                <a:ea typeface="+mj-ea"/>
                <a:cs typeface="+mj-cs"/>
              </a:rPr>
              <a:t>l’anno</a:t>
            </a:r>
            <a:r>
              <a:rPr lang="en-US" sz="2200" kern="1200" dirty="0">
                <a:solidFill>
                  <a:schemeClr val="tx1"/>
                </a:solidFill>
                <a:latin typeface="+mj-lt"/>
                <a:ea typeface="+mj-ea"/>
                <a:cs typeface="+mj-cs"/>
              </a:rPr>
              <a:t> in </a:t>
            </a:r>
            <a:r>
              <a:rPr lang="en-US" sz="2200" kern="1200" dirty="0" err="1">
                <a:solidFill>
                  <a:schemeClr val="tx1"/>
                </a:solidFill>
                <a:latin typeface="+mj-lt"/>
                <a:ea typeface="+mj-ea"/>
                <a:cs typeface="+mj-cs"/>
              </a:rPr>
              <a:t>corso</a:t>
            </a:r>
            <a:r>
              <a:rPr lang="en-US" sz="2200" kern="1200" dirty="0">
                <a:solidFill>
                  <a:schemeClr val="tx1"/>
                </a:solidFill>
                <a:latin typeface="+mj-lt"/>
                <a:ea typeface="+mj-ea"/>
                <a:cs typeface="+mj-cs"/>
              </a:rPr>
              <a:t>, è lo </a:t>
            </a:r>
            <a:r>
              <a:rPr lang="en-US" sz="2200" kern="1200" dirty="0" err="1">
                <a:solidFill>
                  <a:schemeClr val="tx1"/>
                </a:solidFill>
                <a:latin typeface="+mj-lt"/>
                <a:ea typeface="+mj-ea"/>
                <a:cs typeface="+mj-cs"/>
              </a:rPr>
              <a:t>strumento</a:t>
            </a:r>
            <a:r>
              <a:rPr lang="en-US" sz="2200" kern="1200" dirty="0">
                <a:solidFill>
                  <a:schemeClr val="tx1"/>
                </a:solidFill>
                <a:latin typeface="+mj-lt"/>
                <a:ea typeface="+mj-ea"/>
                <a:cs typeface="+mj-cs"/>
              </a:rPr>
              <a:t> </a:t>
            </a:r>
            <a:r>
              <a:rPr lang="en-US" sz="2200" kern="1200" dirty="0" err="1">
                <a:solidFill>
                  <a:schemeClr val="tx1"/>
                </a:solidFill>
                <a:latin typeface="+mj-lt"/>
                <a:ea typeface="+mj-ea"/>
                <a:cs typeface="+mj-cs"/>
              </a:rPr>
              <a:t>principale</a:t>
            </a:r>
            <a:r>
              <a:rPr lang="en-US" sz="2200" kern="1200" dirty="0">
                <a:solidFill>
                  <a:schemeClr val="tx1"/>
                </a:solidFill>
                <a:latin typeface="+mj-lt"/>
                <a:ea typeface="+mj-ea"/>
                <a:cs typeface="+mj-cs"/>
              </a:rPr>
              <a:t> per </a:t>
            </a:r>
            <a:r>
              <a:rPr lang="en-US" sz="2200" kern="1200" dirty="0" err="1">
                <a:solidFill>
                  <a:schemeClr val="tx1"/>
                </a:solidFill>
                <a:latin typeface="+mj-lt"/>
                <a:ea typeface="+mj-ea"/>
                <a:cs typeface="+mj-cs"/>
              </a:rPr>
              <a:t>illustrare</a:t>
            </a:r>
            <a:r>
              <a:rPr lang="en-US" sz="2200" kern="1200" dirty="0">
                <a:solidFill>
                  <a:schemeClr val="tx1"/>
                </a:solidFill>
                <a:latin typeface="+mj-lt"/>
                <a:ea typeface="+mj-ea"/>
                <a:cs typeface="+mj-cs"/>
              </a:rPr>
              <a:t> e </a:t>
            </a:r>
            <a:r>
              <a:rPr lang="en-US" sz="2200" kern="1200" dirty="0" err="1">
                <a:solidFill>
                  <a:schemeClr val="tx1"/>
                </a:solidFill>
                <a:latin typeface="+mj-lt"/>
                <a:ea typeface="+mj-ea"/>
                <a:cs typeface="+mj-cs"/>
              </a:rPr>
              <a:t>portare</a:t>
            </a:r>
            <a:r>
              <a:rPr lang="en-US" sz="2200" kern="1200" dirty="0">
                <a:solidFill>
                  <a:schemeClr val="tx1"/>
                </a:solidFill>
                <a:latin typeface="+mj-lt"/>
                <a:ea typeface="+mj-ea"/>
                <a:cs typeface="+mj-cs"/>
              </a:rPr>
              <a:t> a </a:t>
            </a:r>
            <a:r>
              <a:rPr lang="en-US" sz="2200" kern="1200" dirty="0" err="1">
                <a:solidFill>
                  <a:schemeClr val="tx1"/>
                </a:solidFill>
                <a:latin typeface="+mj-lt"/>
                <a:ea typeface="+mj-ea"/>
                <a:cs typeface="+mj-cs"/>
              </a:rPr>
              <a:t>conoscenza</a:t>
            </a:r>
            <a:r>
              <a:rPr lang="en-US" sz="2200" kern="1200" dirty="0">
                <a:solidFill>
                  <a:schemeClr val="tx1"/>
                </a:solidFill>
                <a:latin typeface="+mj-lt"/>
                <a:ea typeface="+mj-ea"/>
                <a:cs typeface="+mj-cs"/>
              </a:rPr>
              <a:t> </a:t>
            </a:r>
            <a:r>
              <a:rPr lang="en-US" sz="2200" kern="1200" dirty="0" err="1">
                <a:solidFill>
                  <a:schemeClr val="tx1"/>
                </a:solidFill>
                <a:latin typeface="+mj-lt"/>
                <a:ea typeface="+mj-ea"/>
                <a:cs typeface="+mj-cs"/>
              </a:rPr>
              <a:t>degli</a:t>
            </a:r>
            <a:r>
              <a:rPr lang="en-US" sz="2200" kern="1200" dirty="0">
                <a:solidFill>
                  <a:schemeClr val="tx1"/>
                </a:solidFill>
                <a:latin typeface="+mj-lt"/>
                <a:ea typeface="+mj-ea"/>
                <a:cs typeface="+mj-cs"/>
              </a:rPr>
              <a:t> </a:t>
            </a:r>
            <a:r>
              <a:rPr lang="en-US" sz="2200" kern="1200" dirty="0" err="1">
                <a:solidFill>
                  <a:schemeClr val="tx1"/>
                </a:solidFill>
                <a:latin typeface="+mj-lt"/>
                <a:ea typeface="+mj-ea"/>
                <a:cs typeface="+mj-cs"/>
              </a:rPr>
              <a:t>utenti</a:t>
            </a:r>
            <a:r>
              <a:rPr lang="en-US" sz="2200" kern="1200" dirty="0">
                <a:solidFill>
                  <a:schemeClr val="tx1"/>
                </a:solidFill>
                <a:latin typeface="+mj-lt"/>
                <a:ea typeface="+mj-ea"/>
                <a:cs typeface="+mj-cs"/>
              </a:rPr>
              <a:t> </a:t>
            </a:r>
            <a:r>
              <a:rPr lang="en-US" sz="2200" kern="1200" dirty="0" err="1">
                <a:solidFill>
                  <a:schemeClr val="tx1"/>
                </a:solidFill>
                <a:latin typeface="+mj-lt"/>
                <a:ea typeface="+mj-ea"/>
                <a:cs typeface="+mj-cs"/>
              </a:rPr>
              <a:t>qualificati</a:t>
            </a:r>
            <a:r>
              <a:rPr lang="en-US" sz="2200" kern="1200" dirty="0">
                <a:solidFill>
                  <a:schemeClr val="tx1"/>
                </a:solidFill>
                <a:latin typeface="+mj-lt"/>
                <a:ea typeface="+mj-ea"/>
                <a:cs typeface="+mj-cs"/>
              </a:rPr>
              <a:t> e non </a:t>
            </a:r>
            <a:r>
              <a:rPr lang="en-US" sz="2200" kern="1200" dirty="0" err="1">
                <a:solidFill>
                  <a:schemeClr val="tx1"/>
                </a:solidFill>
                <a:latin typeface="+mj-lt"/>
                <a:ea typeface="+mj-ea"/>
                <a:cs typeface="+mj-cs"/>
              </a:rPr>
              <a:t>qualificati</a:t>
            </a:r>
            <a:r>
              <a:rPr lang="en-US" sz="2200" kern="1200" dirty="0">
                <a:solidFill>
                  <a:schemeClr val="tx1"/>
                </a:solidFill>
                <a:latin typeface="+mj-lt"/>
                <a:ea typeface="+mj-ea"/>
                <a:cs typeface="+mj-cs"/>
              </a:rPr>
              <a:t>, </a:t>
            </a:r>
            <a:r>
              <a:rPr lang="en-US" sz="2200" kern="1200" dirty="0" err="1">
                <a:solidFill>
                  <a:schemeClr val="tx1"/>
                </a:solidFill>
                <a:latin typeface="+mj-lt"/>
                <a:ea typeface="+mj-ea"/>
                <a:cs typeface="+mj-cs"/>
              </a:rPr>
              <a:t>oltre</a:t>
            </a:r>
            <a:r>
              <a:rPr lang="en-US" sz="2200" kern="1200" dirty="0">
                <a:solidFill>
                  <a:schemeClr val="tx1"/>
                </a:solidFill>
                <a:latin typeface="+mj-lt"/>
                <a:ea typeface="+mj-ea"/>
                <a:cs typeface="+mj-cs"/>
              </a:rPr>
              <a:t> alle </a:t>
            </a:r>
            <a:r>
              <a:rPr lang="en-US" sz="2200" kern="1200" dirty="0" err="1">
                <a:solidFill>
                  <a:schemeClr val="tx1"/>
                </a:solidFill>
                <a:latin typeface="+mj-lt"/>
                <a:ea typeface="+mj-ea"/>
                <a:cs typeface="+mj-cs"/>
              </a:rPr>
              <a:t>istituzioni</a:t>
            </a:r>
            <a:r>
              <a:rPr lang="en-US" sz="2200" kern="1200" dirty="0">
                <a:solidFill>
                  <a:schemeClr val="tx1"/>
                </a:solidFill>
                <a:latin typeface="+mj-lt"/>
                <a:ea typeface="+mj-ea"/>
                <a:cs typeface="+mj-cs"/>
              </a:rPr>
              <a:t> </a:t>
            </a:r>
            <a:r>
              <a:rPr lang="en-US" sz="2200" kern="1200" dirty="0" err="1">
                <a:solidFill>
                  <a:schemeClr val="tx1"/>
                </a:solidFill>
                <a:latin typeface="+mj-lt"/>
                <a:ea typeface="+mj-ea"/>
                <a:cs typeface="+mj-cs"/>
              </a:rPr>
              <a:t>pubbliche</a:t>
            </a:r>
            <a:r>
              <a:rPr lang="en-US" sz="2200" kern="1200" dirty="0">
                <a:solidFill>
                  <a:schemeClr val="tx1"/>
                </a:solidFill>
                <a:latin typeface="+mj-lt"/>
                <a:ea typeface="+mj-ea"/>
                <a:cs typeface="+mj-cs"/>
              </a:rPr>
              <a:t> e private, </a:t>
            </a:r>
            <a:r>
              <a:rPr lang="en-US" sz="2200" kern="1200" dirty="0" err="1">
                <a:solidFill>
                  <a:schemeClr val="tx1"/>
                </a:solidFill>
                <a:latin typeface="+mj-lt"/>
                <a:ea typeface="+mj-ea"/>
                <a:cs typeface="+mj-cs"/>
              </a:rPr>
              <a:t>dei</a:t>
            </a:r>
            <a:r>
              <a:rPr lang="en-US" sz="2200" kern="1200" dirty="0">
                <a:solidFill>
                  <a:schemeClr val="tx1"/>
                </a:solidFill>
                <a:latin typeface="+mj-lt"/>
                <a:ea typeface="+mj-ea"/>
                <a:cs typeface="+mj-cs"/>
              </a:rPr>
              <a:t> </a:t>
            </a:r>
            <a:r>
              <a:rPr lang="en-US" sz="2200" kern="1200" dirty="0" err="1">
                <a:solidFill>
                  <a:schemeClr val="tx1"/>
                </a:solidFill>
                <a:latin typeface="+mj-lt"/>
                <a:ea typeface="+mj-ea"/>
                <a:cs typeface="+mj-cs"/>
              </a:rPr>
              <a:t>servizi</a:t>
            </a:r>
            <a:r>
              <a:rPr lang="en-US" sz="2200" kern="1200" dirty="0">
                <a:solidFill>
                  <a:schemeClr val="tx1"/>
                </a:solidFill>
                <a:latin typeface="+mj-lt"/>
                <a:ea typeface="+mj-ea"/>
                <a:cs typeface="+mj-cs"/>
              </a:rPr>
              <a:t> del Tribunale, </a:t>
            </a:r>
            <a:r>
              <a:rPr lang="en-US" sz="2200" kern="1200" dirty="0" err="1">
                <a:solidFill>
                  <a:schemeClr val="tx1"/>
                </a:solidFill>
                <a:latin typeface="+mj-lt"/>
                <a:ea typeface="+mj-ea"/>
                <a:cs typeface="+mj-cs"/>
              </a:rPr>
              <a:t>modalità</a:t>
            </a:r>
            <a:r>
              <a:rPr lang="en-US" sz="2200" kern="1200" dirty="0">
                <a:solidFill>
                  <a:schemeClr val="tx1"/>
                </a:solidFill>
                <a:latin typeface="+mj-lt"/>
                <a:ea typeface="+mj-ea"/>
                <a:cs typeface="+mj-cs"/>
              </a:rPr>
              <a:t> di accesso e </a:t>
            </a:r>
            <a:r>
              <a:rPr lang="en-US" sz="2200" kern="1200" dirty="0" err="1">
                <a:solidFill>
                  <a:schemeClr val="tx1"/>
                </a:solidFill>
                <a:latin typeface="+mj-lt"/>
                <a:ea typeface="+mj-ea"/>
                <a:cs typeface="+mj-cs"/>
              </a:rPr>
              <a:t>prenotazione</a:t>
            </a:r>
            <a:r>
              <a:rPr lang="en-US" sz="2200" kern="1200" dirty="0">
                <a:solidFill>
                  <a:schemeClr val="tx1"/>
                </a:solidFill>
                <a:latin typeface="+mj-lt"/>
                <a:ea typeface="+mj-ea"/>
                <a:cs typeface="+mj-cs"/>
              </a:rPr>
              <a:t>  numeri </a:t>
            </a:r>
            <a:r>
              <a:rPr lang="en-US" sz="2200" kern="1200" dirty="0" err="1">
                <a:solidFill>
                  <a:schemeClr val="tx1"/>
                </a:solidFill>
                <a:latin typeface="+mj-lt"/>
                <a:ea typeface="+mj-ea"/>
                <a:cs typeface="+mj-cs"/>
              </a:rPr>
              <a:t>utili</a:t>
            </a:r>
            <a:r>
              <a:rPr lang="en-US" sz="2200" dirty="0"/>
              <a:t>, </a:t>
            </a:r>
            <a:r>
              <a:rPr lang="en-US" sz="2200" dirty="0" err="1"/>
              <a:t>modelli</a:t>
            </a:r>
            <a:r>
              <a:rPr lang="en-US" sz="2200" dirty="0"/>
              <a:t> e procedure informative con </a:t>
            </a:r>
            <a:r>
              <a:rPr lang="en-US" sz="2200" dirty="0" err="1"/>
              <a:t>sezione</a:t>
            </a:r>
            <a:r>
              <a:rPr lang="en-US" sz="2200" dirty="0"/>
              <a:t> </a:t>
            </a:r>
            <a:r>
              <a:rPr lang="en-US" sz="2200" dirty="0" err="1"/>
              <a:t>specifica</a:t>
            </a:r>
            <a:r>
              <a:rPr lang="en-US" sz="2200" dirty="0"/>
              <a:t> dedicate </a:t>
            </a:r>
            <a:r>
              <a:rPr lang="en-US" sz="2200" dirty="0" err="1"/>
              <a:t>alla</a:t>
            </a:r>
            <a:r>
              <a:rPr lang="en-US" sz="2200" dirty="0"/>
              <a:t> </a:t>
            </a:r>
            <a:r>
              <a:rPr lang="en-US" sz="2200" dirty="0" err="1"/>
              <a:t>trasparenza</a:t>
            </a:r>
            <a:r>
              <a:rPr lang="en-US" sz="2200" dirty="0"/>
              <a:t> in </a:t>
            </a:r>
            <a:r>
              <a:rPr lang="en-US" sz="2200" dirty="0" err="1"/>
              <a:t>ottemperanza</a:t>
            </a:r>
            <a:r>
              <a:rPr lang="en-US" sz="2200" dirty="0"/>
              <a:t> </a:t>
            </a:r>
            <a:r>
              <a:rPr lang="en-US" sz="2200" kern="1200" dirty="0">
                <a:solidFill>
                  <a:schemeClr val="tx1"/>
                </a:solidFill>
                <a:latin typeface="+mj-lt"/>
                <a:ea typeface="+mj-ea"/>
                <a:cs typeface="+mj-cs"/>
              </a:rPr>
              <a:t>  al </a:t>
            </a:r>
            <a:r>
              <a:rPr lang="en-US" sz="2200" kern="1200" dirty="0" err="1">
                <a:solidFill>
                  <a:schemeClr val="tx1"/>
                </a:solidFill>
                <a:latin typeface="+mj-lt"/>
                <a:ea typeface="+mj-ea"/>
                <a:cs typeface="+mj-cs"/>
              </a:rPr>
              <a:t>d.lgs</a:t>
            </a:r>
            <a:r>
              <a:rPr lang="en-US" sz="2200" kern="1200" dirty="0">
                <a:solidFill>
                  <a:schemeClr val="tx1"/>
                </a:solidFill>
                <a:latin typeface="+mj-lt"/>
                <a:ea typeface="+mj-ea"/>
                <a:cs typeface="+mj-cs"/>
              </a:rPr>
              <a:t>. 33/2013 e con la </a:t>
            </a:r>
            <a:r>
              <a:rPr lang="en-US" sz="2200" kern="1200" dirty="0" err="1">
                <a:solidFill>
                  <a:schemeClr val="tx1"/>
                </a:solidFill>
                <a:latin typeface="+mj-lt"/>
                <a:ea typeface="+mj-ea"/>
                <a:cs typeface="+mj-cs"/>
              </a:rPr>
              <a:t>previsione</a:t>
            </a:r>
            <a:r>
              <a:rPr lang="en-US" sz="2200" kern="1200" dirty="0">
                <a:solidFill>
                  <a:schemeClr val="tx1"/>
                </a:solidFill>
                <a:latin typeface="+mj-lt"/>
                <a:ea typeface="+mj-ea"/>
                <a:cs typeface="+mj-cs"/>
              </a:rPr>
              <a:t> di </a:t>
            </a:r>
            <a:r>
              <a:rPr lang="en-US" sz="2200" kern="1200" dirty="0" err="1">
                <a:solidFill>
                  <a:schemeClr val="tx1"/>
                </a:solidFill>
                <a:latin typeface="+mj-lt"/>
                <a:ea typeface="+mj-ea"/>
                <a:cs typeface="+mj-cs"/>
              </a:rPr>
              <a:t>una</a:t>
            </a:r>
            <a:r>
              <a:rPr lang="en-US" sz="2200" kern="1200" dirty="0">
                <a:solidFill>
                  <a:schemeClr val="tx1"/>
                </a:solidFill>
                <a:latin typeface="+mj-lt"/>
                <a:ea typeface="+mj-ea"/>
                <a:cs typeface="+mj-cs"/>
              </a:rPr>
              <a:t> </a:t>
            </a:r>
            <a:r>
              <a:rPr lang="en-US" sz="2200" kern="1200" dirty="0" err="1">
                <a:solidFill>
                  <a:schemeClr val="tx1"/>
                </a:solidFill>
                <a:latin typeface="+mj-lt"/>
                <a:ea typeface="+mj-ea"/>
                <a:cs typeface="+mj-cs"/>
              </a:rPr>
              <a:t>sezione</a:t>
            </a:r>
            <a:r>
              <a:rPr lang="en-US" sz="2200" kern="1200" dirty="0">
                <a:solidFill>
                  <a:schemeClr val="tx1"/>
                </a:solidFill>
                <a:latin typeface="+mj-lt"/>
                <a:ea typeface="+mj-ea"/>
                <a:cs typeface="+mj-cs"/>
              </a:rPr>
              <a:t> interna </a:t>
            </a:r>
            <a:r>
              <a:rPr lang="en-US" sz="2200" kern="1200" dirty="0" err="1">
                <a:solidFill>
                  <a:schemeClr val="tx1"/>
                </a:solidFill>
                <a:latin typeface="+mj-lt"/>
                <a:ea typeface="+mj-ea"/>
                <a:cs typeface="+mj-cs"/>
              </a:rPr>
              <a:t>tipo</a:t>
            </a:r>
            <a:r>
              <a:rPr lang="en-US" sz="2200" kern="1200" dirty="0">
                <a:solidFill>
                  <a:schemeClr val="tx1"/>
                </a:solidFill>
                <a:latin typeface="+mj-lt"/>
                <a:ea typeface="+mj-ea"/>
                <a:cs typeface="+mj-cs"/>
              </a:rPr>
              <a:t> </a:t>
            </a:r>
            <a:r>
              <a:rPr lang="en-US" sz="2200" kern="1200" dirty="0" err="1">
                <a:solidFill>
                  <a:schemeClr val="tx1"/>
                </a:solidFill>
                <a:latin typeface="+mj-lt"/>
                <a:ea typeface="+mj-ea"/>
                <a:cs typeface="+mj-cs"/>
              </a:rPr>
              <a:t>bacheca</a:t>
            </a:r>
            <a:r>
              <a:rPr lang="en-US" sz="2200" kern="1200" dirty="0">
                <a:solidFill>
                  <a:schemeClr val="tx1"/>
                </a:solidFill>
                <a:latin typeface="+mj-lt"/>
                <a:ea typeface="+mj-ea"/>
                <a:cs typeface="+mj-cs"/>
              </a:rPr>
              <a:t> dedicate ai </a:t>
            </a:r>
            <a:r>
              <a:rPr lang="en-US" sz="2200" kern="1200" dirty="0" err="1">
                <a:solidFill>
                  <a:schemeClr val="tx1"/>
                </a:solidFill>
                <a:latin typeface="+mj-lt"/>
                <a:ea typeface="+mj-ea"/>
                <a:cs typeface="+mj-cs"/>
              </a:rPr>
              <a:t>dipendenti</a:t>
            </a:r>
            <a:r>
              <a:rPr lang="en-US" sz="2200" kern="1200" dirty="0">
                <a:solidFill>
                  <a:schemeClr val="tx1"/>
                </a:solidFill>
                <a:latin typeface="+mj-lt"/>
                <a:ea typeface="+mj-ea"/>
                <a:cs typeface="+mj-cs"/>
              </a:rPr>
              <a:t> </a:t>
            </a:r>
            <a:r>
              <a:rPr lang="en-US" sz="2200" kern="1200" dirty="0" err="1">
                <a:solidFill>
                  <a:schemeClr val="tx1"/>
                </a:solidFill>
                <a:latin typeface="+mj-lt"/>
                <a:ea typeface="+mj-ea"/>
                <a:cs typeface="+mj-cs"/>
              </a:rPr>
              <a:t>della</a:t>
            </a:r>
            <a:r>
              <a:rPr lang="en-US" sz="2200" kern="1200" dirty="0">
                <a:solidFill>
                  <a:schemeClr val="tx1"/>
                </a:solidFill>
                <a:latin typeface="+mj-lt"/>
                <a:ea typeface="+mj-ea"/>
                <a:cs typeface="+mj-cs"/>
              </a:rPr>
              <a:t> </a:t>
            </a:r>
            <a:r>
              <a:rPr lang="en-US" sz="2200" kern="1200" dirty="0" err="1">
                <a:solidFill>
                  <a:schemeClr val="tx1"/>
                </a:solidFill>
                <a:latin typeface="+mj-lt"/>
                <a:ea typeface="+mj-ea"/>
                <a:cs typeface="+mj-cs"/>
              </a:rPr>
              <a:t>Struttura</a:t>
            </a:r>
            <a:r>
              <a:rPr lang="en-US" sz="2200" kern="1200" dirty="0">
                <a:solidFill>
                  <a:schemeClr val="tx1"/>
                </a:solidFill>
                <a:latin typeface="+mj-lt"/>
                <a:ea typeface="+mj-ea"/>
                <a:cs typeface="+mj-cs"/>
              </a:rPr>
              <a:t>.</a:t>
            </a:r>
            <a:br>
              <a:rPr lang="en-US" sz="2200" kern="1200" dirty="0">
                <a:solidFill>
                  <a:schemeClr val="tx1"/>
                </a:solidFill>
                <a:latin typeface="+mj-lt"/>
                <a:ea typeface="+mj-ea"/>
                <a:cs typeface="+mj-cs"/>
              </a:rPr>
            </a:br>
            <a:r>
              <a:rPr lang="en-US" sz="2200" kern="1200" dirty="0" err="1">
                <a:solidFill>
                  <a:schemeClr val="tx1"/>
                </a:solidFill>
                <a:latin typeface="+mj-lt"/>
                <a:ea typeface="+mj-ea"/>
                <a:cs typeface="+mj-cs"/>
              </a:rPr>
              <a:t>L’adeguamento</a:t>
            </a:r>
            <a:r>
              <a:rPr lang="en-US" sz="2200" kern="1200" dirty="0">
                <a:solidFill>
                  <a:schemeClr val="tx1"/>
                </a:solidFill>
                <a:latin typeface="+mj-lt"/>
                <a:ea typeface="+mj-ea"/>
                <a:cs typeface="+mj-cs"/>
              </a:rPr>
              <a:t> ed aggiornamento del </a:t>
            </a:r>
            <a:r>
              <a:rPr lang="en-US" sz="2200" kern="1200" dirty="0" err="1">
                <a:solidFill>
                  <a:schemeClr val="tx1"/>
                </a:solidFill>
                <a:latin typeface="+mj-lt"/>
                <a:ea typeface="+mj-ea"/>
                <a:cs typeface="+mj-cs"/>
              </a:rPr>
              <a:t>sito</a:t>
            </a:r>
            <a:r>
              <a:rPr lang="en-US" sz="2200" kern="1200" dirty="0">
                <a:solidFill>
                  <a:schemeClr val="tx1"/>
                </a:solidFill>
                <a:latin typeface="+mj-lt"/>
                <a:ea typeface="+mj-ea"/>
                <a:cs typeface="+mj-cs"/>
              </a:rPr>
              <a:t> web</a:t>
            </a:r>
            <a:r>
              <a:rPr lang="en-US" sz="2200" dirty="0"/>
              <a:t>, </a:t>
            </a:r>
            <a:r>
              <a:rPr lang="en-US" sz="2200" dirty="0" err="1"/>
              <a:t>oltre</a:t>
            </a:r>
            <a:r>
              <a:rPr lang="en-US" sz="2200" dirty="0"/>
              <a:t> a </a:t>
            </a:r>
            <a:r>
              <a:rPr lang="en-US" sz="2200" dirty="0" err="1"/>
              <a:t>considerarsi</a:t>
            </a:r>
            <a:r>
              <a:rPr lang="en-US" sz="2200" dirty="0"/>
              <a:t> </a:t>
            </a:r>
            <a:r>
              <a:rPr lang="en-US" sz="2200" dirty="0" err="1"/>
              <a:t>necessario</a:t>
            </a:r>
            <a:r>
              <a:rPr lang="en-US" sz="2200" dirty="0"/>
              <a:t> per </a:t>
            </a:r>
            <a:r>
              <a:rPr lang="en-US" sz="2200" dirty="0" err="1"/>
              <a:t>adempiere</a:t>
            </a:r>
            <a:r>
              <a:rPr lang="en-US" sz="2200" dirty="0"/>
              <a:t> alle </a:t>
            </a:r>
            <a:r>
              <a:rPr lang="en-US" sz="2200" dirty="0" err="1"/>
              <a:t>prescrizioni</a:t>
            </a:r>
            <a:r>
              <a:rPr lang="en-US" sz="2200" dirty="0"/>
              <a:t> normative, </a:t>
            </a:r>
            <a:r>
              <a:rPr lang="en-US" sz="2200" dirty="0" err="1"/>
              <a:t>viene</a:t>
            </a:r>
            <a:r>
              <a:rPr lang="en-US" sz="2200" dirty="0"/>
              <a:t> </a:t>
            </a:r>
            <a:r>
              <a:rPr lang="en-US" sz="2200" dirty="0" err="1"/>
              <a:t>incontro</a:t>
            </a:r>
            <a:r>
              <a:rPr lang="en-US" sz="2200" dirty="0"/>
              <a:t> alle </a:t>
            </a:r>
            <a:r>
              <a:rPr lang="en-US" sz="2200" dirty="0" err="1"/>
              <a:t>esigenze</a:t>
            </a:r>
            <a:r>
              <a:rPr lang="en-US" sz="2200" dirty="0"/>
              <a:t> </a:t>
            </a:r>
            <a:r>
              <a:rPr lang="en-US" sz="2200" dirty="0" err="1"/>
              <a:t>della</a:t>
            </a:r>
            <a:r>
              <a:rPr lang="en-US" sz="2200" dirty="0"/>
              <a:t> </a:t>
            </a:r>
            <a:r>
              <a:rPr lang="en-US" sz="2200" dirty="0" err="1"/>
              <a:t>collettività</a:t>
            </a:r>
            <a:r>
              <a:rPr lang="en-US" sz="2200" dirty="0"/>
              <a:t> per </a:t>
            </a:r>
            <a:r>
              <a:rPr lang="en-US" sz="2200" dirty="0" err="1"/>
              <a:t>l’erogazione</a:t>
            </a:r>
            <a:r>
              <a:rPr lang="en-US" sz="2200" dirty="0"/>
              <a:t> </a:t>
            </a:r>
            <a:r>
              <a:rPr lang="en-US" sz="2200" dirty="0" err="1"/>
              <a:t>dei</a:t>
            </a:r>
            <a:r>
              <a:rPr lang="en-US" sz="2200" dirty="0"/>
              <a:t> </a:t>
            </a:r>
            <a:r>
              <a:rPr lang="en-US" sz="2200" dirty="0" err="1"/>
              <a:t>servizi</a:t>
            </a:r>
            <a:r>
              <a:rPr lang="en-US" sz="2200" dirty="0"/>
              <a:t> </a:t>
            </a:r>
            <a:r>
              <a:rPr lang="en-US" sz="2200" dirty="0" err="1"/>
              <a:t>ivi</a:t>
            </a:r>
            <a:r>
              <a:rPr lang="en-US" sz="2200" dirty="0"/>
              <a:t> </a:t>
            </a:r>
            <a:r>
              <a:rPr lang="en-US" sz="2200" dirty="0" err="1"/>
              <a:t>contenuti</a:t>
            </a:r>
            <a:r>
              <a:rPr lang="en-US" sz="2200" dirty="0"/>
              <a:t> con </a:t>
            </a:r>
            <a:r>
              <a:rPr lang="en-US" sz="2200" dirty="0" err="1"/>
              <a:t>l’impegno</a:t>
            </a:r>
            <a:r>
              <a:rPr lang="en-US" sz="2200" dirty="0"/>
              <a:t> </a:t>
            </a:r>
            <a:r>
              <a:rPr lang="en-US" sz="2200" dirty="0" err="1"/>
              <a:t>costante</a:t>
            </a:r>
            <a:r>
              <a:rPr lang="en-US" sz="2200" dirty="0"/>
              <a:t> di aggiornamento </a:t>
            </a:r>
            <a:r>
              <a:rPr lang="en-US" sz="2200" dirty="0" err="1"/>
              <a:t>informativo</a:t>
            </a:r>
            <a:r>
              <a:rPr lang="en-US" sz="2200" dirty="0"/>
              <a:t>.</a:t>
            </a:r>
            <a:endParaRPr lang="en-US" sz="6000" kern="1200" dirty="0">
              <a:solidFill>
                <a:schemeClr val="tx1"/>
              </a:solidFill>
              <a:latin typeface="+mj-lt"/>
              <a:ea typeface="+mj-ea"/>
              <a:cs typeface="+mj-cs"/>
            </a:endParaRPr>
          </a:p>
        </p:txBody>
      </p:sp>
      <p:sp>
        <p:nvSpPr>
          <p:cNvPr id="6" name="Segnaposto numero diapositiva 5">
            <a:extLst>
              <a:ext uri="{FF2B5EF4-FFF2-40B4-BE49-F238E27FC236}">
                <a16:creationId xmlns:a16="http://schemas.microsoft.com/office/drawing/2014/main" id="{60BF3077-F323-1EE7-E689-D259EFB63AC3}"/>
              </a:ext>
            </a:extLst>
          </p:cNvPr>
          <p:cNvSpPr>
            <a:spLocks noGrp="1"/>
          </p:cNvSpPr>
          <p:nvPr>
            <p:ph type="sldNum" sz="quarter" idx="12"/>
          </p:nvPr>
        </p:nvSpPr>
        <p:spPr/>
        <p:txBody>
          <a:bodyPr/>
          <a:lstStyle/>
          <a:p>
            <a:fld id="{0A789602-4527-41A6-989C-6E832B17D0AC}" type="slidenum">
              <a:rPr lang="it-IT" smtClean="0"/>
              <a:t>10</a:t>
            </a:fld>
            <a:endParaRPr lang="it-IT"/>
          </a:p>
        </p:txBody>
      </p:sp>
    </p:spTree>
    <p:extLst>
      <p:ext uri="{BB962C8B-B14F-4D97-AF65-F5344CB8AC3E}">
        <p14:creationId xmlns:p14="http://schemas.microsoft.com/office/powerpoint/2010/main" val="18487589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9">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11">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15408832-F093-4263-8303-E6B6E268E86B}"/>
              </a:ext>
            </a:extLst>
          </p:cNvPr>
          <p:cNvSpPr>
            <a:spLocks noGrp="1"/>
          </p:cNvSpPr>
          <p:nvPr>
            <p:ph type="title"/>
          </p:nvPr>
        </p:nvSpPr>
        <p:spPr>
          <a:xfrm>
            <a:off x="1389278" y="1233241"/>
            <a:ext cx="3240506" cy="4064628"/>
          </a:xfrm>
        </p:spPr>
        <p:txBody>
          <a:bodyPr>
            <a:normAutofit/>
          </a:bodyPr>
          <a:lstStyle/>
          <a:p>
            <a:r>
              <a:rPr lang="it-IT">
                <a:solidFill>
                  <a:srgbClr val="FFFFFF"/>
                </a:solidFill>
              </a:rPr>
              <a:t>Il Tribunale di Venezia</a:t>
            </a:r>
          </a:p>
        </p:txBody>
      </p:sp>
      <p:sp>
        <p:nvSpPr>
          <p:cNvPr id="23" name="Freeform: Shape 13">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Shape 15">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8" name="Freeform: Shape 17">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egnaposto contenuto 2">
            <a:extLst>
              <a:ext uri="{FF2B5EF4-FFF2-40B4-BE49-F238E27FC236}">
                <a16:creationId xmlns:a16="http://schemas.microsoft.com/office/drawing/2014/main" id="{22F8A59C-94D7-B0CC-723A-9380E988ED4B}"/>
              </a:ext>
            </a:extLst>
          </p:cNvPr>
          <p:cNvSpPr>
            <a:spLocks noGrp="1"/>
          </p:cNvSpPr>
          <p:nvPr>
            <p:ph idx="1"/>
          </p:nvPr>
        </p:nvSpPr>
        <p:spPr>
          <a:xfrm>
            <a:off x="6096000" y="820880"/>
            <a:ext cx="5257799" cy="4889350"/>
          </a:xfrm>
        </p:spPr>
        <p:txBody>
          <a:bodyPr anchor="t">
            <a:normAutofit/>
          </a:bodyPr>
          <a:lstStyle/>
          <a:p>
            <a:r>
              <a:rPr lang="it-IT" sz="1300"/>
              <a:t>Il Tribunale ordinario di Venezia, fino al mese di agosto dell’anno 2024, era logisticamente composto da una sede situata a Rialto –  centro storico della città di Venezia, nel Sestriere San Polo 119, ove era presente il settore civile, del lavoro, la presidenza e la dirigenza con la segreteria e l’ufficio del personale – e da una sede situata presso la “cittadella della giustizia” (edifici 1,2,4) in Venezia piazzale Roma (Santa Croce 430), composta dal settore penale dibattimentale, sezione distrettuale per il Riesame e misure di prevenzione, sezione GIP/GUP, ufficio del funzionario delegato e spese di giustizia, ufficio economato, settore recupero crediti e corpi di reato. </a:t>
            </a:r>
          </a:p>
          <a:p>
            <a:r>
              <a:rPr lang="it-IT" sz="1300"/>
              <a:t>Per le finalità di raggruppamento delle strutture giudiziarie all’interno della “cittadella della giustizia”, la sede del Tribunale ubicata a Rialto è stata ivi trasferita con tutti gli uffici, con cronoprogramma organizzativo e graduale decorrente dal 5 agosto 2024 fino al 23 agosto 2024 in occasione del periodo estivo proprio per ridurre i disagi e rallentamenti dovuti al trasporto del materiale per il varco acqueo fino a piazzale Roma.</a:t>
            </a:r>
          </a:p>
          <a:p>
            <a:r>
              <a:rPr lang="it-IT" sz="1300"/>
              <a:t>La sede civile del Tribunale, pertanto, è ad oggi ubicata nel compendio immobiliare denominato “cittadella della giustizia” ex Manifattura Tabacchi al lotto 2 edifici 10,11,14,15. L’avvenuto trasferimento presso la cittadella giudiziaria della sede civile del Tribunale ha permesso di risolvere una serie di criticità legate alla distanza per il trasporto di fascicoli verso la procura della Repubblica e per i necessari collegamenti con la sede penale del Tribunale stesso collocata presso la cittadella giudiziaria al lotto 1, edifici 1,2,4.</a:t>
            </a:r>
          </a:p>
          <a:p>
            <a:endParaRPr lang="it-IT" sz="1300"/>
          </a:p>
        </p:txBody>
      </p:sp>
      <p:sp>
        <p:nvSpPr>
          <p:cNvPr id="20" name="Freeform: Shape 19">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Segnaposto numero diapositiva 4">
            <a:extLst>
              <a:ext uri="{FF2B5EF4-FFF2-40B4-BE49-F238E27FC236}">
                <a16:creationId xmlns:a16="http://schemas.microsoft.com/office/drawing/2014/main" id="{BB12111D-D8FC-3B93-9837-C75DC264C201}"/>
              </a:ext>
            </a:extLst>
          </p:cNvPr>
          <p:cNvSpPr>
            <a:spLocks noGrp="1"/>
          </p:cNvSpPr>
          <p:nvPr>
            <p:ph type="sldNum" sz="quarter" idx="12"/>
          </p:nvPr>
        </p:nvSpPr>
        <p:spPr>
          <a:xfrm>
            <a:off x="10506330" y="6356350"/>
            <a:ext cx="847470" cy="365125"/>
          </a:xfrm>
        </p:spPr>
        <p:txBody>
          <a:bodyPr>
            <a:normAutofit/>
          </a:bodyPr>
          <a:lstStyle/>
          <a:p>
            <a:pPr>
              <a:spcAft>
                <a:spcPts val="600"/>
              </a:spcAft>
            </a:pPr>
            <a:fld id="{0A789602-4527-41A6-989C-6E832B17D0AC}" type="slidenum">
              <a:rPr lang="it-IT" smtClean="0"/>
              <a:pPr>
                <a:spcAft>
                  <a:spcPts val="600"/>
                </a:spcAft>
              </a:pPr>
              <a:t>11</a:t>
            </a:fld>
            <a:endParaRPr lang="it-IT"/>
          </a:p>
        </p:txBody>
      </p:sp>
    </p:spTree>
    <p:extLst>
      <p:ext uri="{BB962C8B-B14F-4D97-AF65-F5344CB8AC3E}">
        <p14:creationId xmlns:p14="http://schemas.microsoft.com/office/powerpoint/2010/main" val="10948785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DCC231C8-C761-4B31-9B1C-C6D19248C6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46DD4998-678A-840B-FCAA-DEBB2F9A1034}"/>
              </a:ext>
            </a:extLst>
          </p:cNvPr>
          <p:cNvSpPr>
            <a:spLocks noGrp="1"/>
          </p:cNvSpPr>
          <p:nvPr>
            <p:ph type="title"/>
          </p:nvPr>
        </p:nvSpPr>
        <p:spPr>
          <a:xfrm>
            <a:off x="838200" y="557189"/>
            <a:ext cx="3374136" cy="5567891"/>
          </a:xfrm>
        </p:spPr>
        <p:txBody>
          <a:bodyPr>
            <a:normAutofit/>
          </a:bodyPr>
          <a:lstStyle/>
          <a:p>
            <a:r>
              <a:rPr lang="it-IT" dirty="0"/>
              <a:t>Figure Istituzionali</a:t>
            </a:r>
            <a:br>
              <a:rPr lang="it-IT" dirty="0"/>
            </a:br>
            <a:endParaRPr lang="it-IT" dirty="0"/>
          </a:p>
        </p:txBody>
      </p:sp>
      <p:sp>
        <p:nvSpPr>
          <p:cNvPr id="5" name="Segnaposto numero diapositiva 4">
            <a:extLst>
              <a:ext uri="{FF2B5EF4-FFF2-40B4-BE49-F238E27FC236}">
                <a16:creationId xmlns:a16="http://schemas.microsoft.com/office/drawing/2014/main" id="{441B4381-636E-36E1-F0BD-1C453B0549D6}"/>
              </a:ext>
            </a:extLst>
          </p:cNvPr>
          <p:cNvSpPr>
            <a:spLocks noGrp="1"/>
          </p:cNvSpPr>
          <p:nvPr>
            <p:ph type="sldNum" sz="quarter" idx="12"/>
          </p:nvPr>
        </p:nvSpPr>
        <p:spPr>
          <a:xfrm>
            <a:off x="8610600" y="6356350"/>
            <a:ext cx="2743200" cy="365125"/>
          </a:xfrm>
        </p:spPr>
        <p:txBody>
          <a:bodyPr>
            <a:normAutofit/>
          </a:bodyPr>
          <a:lstStyle/>
          <a:p>
            <a:pPr>
              <a:spcAft>
                <a:spcPts val="600"/>
              </a:spcAft>
            </a:pPr>
            <a:fld id="{0A789602-4527-41A6-989C-6E832B17D0AC}" type="slidenum">
              <a:rPr lang="it-IT"/>
              <a:pPr>
                <a:spcAft>
                  <a:spcPts val="600"/>
                </a:spcAft>
              </a:pPr>
              <a:t>12</a:t>
            </a:fld>
            <a:endParaRPr lang="it-IT"/>
          </a:p>
        </p:txBody>
      </p:sp>
      <p:graphicFrame>
        <p:nvGraphicFramePr>
          <p:cNvPr id="16" name="Segnaposto contenuto 2">
            <a:extLst>
              <a:ext uri="{FF2B5EF4-FFF2-40B4-BE49-F238E27FC236}">
                <a16:creationId xmlns:a16="http://schemas.microsoft.com/office/drawing/2014/main" id="{FF0E663A-782E-2197-486D-EAEC30FECADF}"/>
              </a:ext>
            </a:extLst>
          </p:cNvPr>
          <p:cNvGraphicFramePr>
            <a:graphicFrameLocks noGrp="1"/>
          </p:cNvGraphicFramePr>
          <p:nvPr>
            <p:ph idx="1"/>
            <p:extLst>
              <p:ext uri="{D42A27DB-BD31-4B8C-83A1-F6EECF244321}">
                <p14:modId xmlns:p14="http://schemas.microsoft.com/office/powerpoint/2010/main" val="2561846168"/>
              </p:ext>
            </p:extLst>
          </p:nvPr>
        </p:nvGraphicFramePr>
        <p:xfrm>
          <a:off x="5093208"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990030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6" name="Oval 15">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olo 1">
            <a:extLst>
              <a:ext uri="{FF2B5EF4-FFF2-40B4-BE49-F238E27FC236}">
                <a16:creationId xmlns:a16="http://schemas.microsoft.com/office/drawing/2014/main" id="{A90558DE-3310-F026-6C71-30315A94EC87}"/>
              </a:ext>
            </a:extLst>
          </p:cNvPr>
          <p:cNvSpPr>
            <a:spLocks noGrp="1"/>
          </p:cNvSpPr>
          <p:nvPr>
            <p:ph type="title"/>
          </p:nvPr>
        </p:nvSpPr>
        <p:spPr>
          <a:xfrm>
            <a:off x="3115340" y="1424764"/>
            <a:ext cx="8567887" cy="4714158"/>
          </a:xfrm>
        </p:spPr>
        <p:txBody>
          <a:bodyPr vert="horz" lIns="91440" tIns="45720" rIns="91440" bIns="45720" rtlCol="0" anchor="b">
            <a:normAutofit fontScale="90000"/>
          </a:bodyPr>
          <a:lstStyle/>
          <a:p>
            <a:pPr algn="just"/>
            <a:r>
              <a:rPr lang="en-US" sz="4000" kern="1200" dirty="0" err="1">
                <a:solidFill>
                  <a:schemeClr val="tx1"/>
                </a:solidFill>
                <a:latin typeface="+mj-lt"/>
                <a:ea typeface="+mj-ea"/>
                <a:cs typeface="+mj-cs"/>
              </a:rPr>
              <a:t>Magistrati</a:t>
            </a:r>
            <a:br>
              <a:rPr lang="en-US" sz="4000" kern="1200" dirty="0">
                <a:solidFill>
                  <a:schemeClr val="tx1"/>
                </a:solidFill>
                <a:latin typeface="+mj-lt"/>
                <a:ea typeface="+mj-ea"/>
                <a:cs typeface="+mj-cs"/>
              </a:rPr>
            </a:br>
            <a:br>
              <a:rPr lang="en-US" sz="4000" kern="1200" dirty="0">
                <a:solidFill>
                  <a:schemeClr val="tx1"/>
                </a:solidFill>
                <a:latin typeface="+mj-lt"/>
                <a:ea typeface="+mj-ea"/>
                <a:cs typeface="+mj-cs"/>
              </a:rPr>
            </a:br>
            <a:r>
              <a:rPr lang="it-IT" sz="2000" dirty="0"/>
              <a:t>La figura del Magistrato all’interno del Tribunale è centrale per l’esercizio della giurisdizione sia nell’ambito della sezione civile che nell’ambito di quella penale. </a:t>
            </a:r>
            <a:br>
              <a:rPr lang="en-US" sz="2000" kern="1200" dirty="0">
                <a:solidFill>
                  <a:schemeClr val="tx1"/>
                </a:solidFill>
                <a:latin typeface="+mj-lt"/>
                <a:ea typeface="+mj-ea"/>
                <a:cs typeface="+mj-cs"/>
              </a:rPr>
            </a:br>
            <a:r>
              <a:rPr lang="it-IT" sz="2000" dirty="0"/>
              <a:t>Il Magistrato è colui che amministra la giustizia nel rispetto della legge. </a:t>
            </a:r>
            <a:br>
              <a:rPr lang="it-IT" sz="2000" dirty="0"/>
            </a:br>
            <a:r>
              <a:rPr lang="it-IT" sz="2000" dirty="0"/>
              <a:t>Il Magistrato può esercitare la funzione di Giudice o di Pubblico Ministero. Quest’ultimo esercita l’azione penale nella Procura della Repubblica. </a:t>
            </a:r>
            <a:br>
              <a:rPr lang="it-IT" sz="2000" dirty="0"/>
            </a:br>
            <a:r>
              <a:rPr lang="it-IT" sz="2000" dirty="0"/>
              <a:t>Il Giudice esercita le sue funzioni negli uffici giudiziari giudicanti (Tribunale, Corte d’Appello </a:t>
            </a:r>
            <a:r>
              <a:rPr lang="it-IT" sz="2000" dirty="0" err="1"/>
              <a:t>etc</a:t>
            </a:r>
            <a:r>
              <a:rPr lang="it-IT" sz="2000" dirty="0"/>
              <a:t>…), decide le controversie, giudica chi ha commesso un reato ed emette sentenza. </a:t>
            </a:r>
            <a:br>
              <a:rPr lang="it-IT" sz="2000" dirty="0"/>
            </a:br>
            <a:r>
              <a:rPr lang="it-IT" sz="2000" dirty="0"/>
              <a:t>Il Giudice è un organo con funzioni giurisdizionali che, con indipendenza, decide alla fine del processo, su un fatto di reato o una controversia.</a:t>
            </a:r>
            <a:br>
              <a:rPr lang="it-IT" sz="2000" dirty="0"/>
            </a:br>
            <a:r>
              <a:rPr lang="it-IT" sz="2000" dirty="0"/>
              <a:t> il Giudice esercita la sua funzione come Giudice Monocratico o collegiale ed ha una precisa competenza per gradi per materia e per territorio. </a:t>
            </a:r>
            <a:br>
              <a:rPr lang="it-IT" sz="2000" dirty="0"/>
            </a:br>
            <a:endParaRPr lang="en-US" sz="2000" kern="1200" dirty="0">
              <a:solidFill>
                <a:schemeClr val="tx1"/>
              </a:solidFill>
              <a:latin typeface="+mj-lt"/>
              <a:ea typeface="+mj-ea"/>
              <a:cs typeface="+mj-cs"/>
            </a:endParaRPr>
          </a:p>
        </p:txBody>
      </p:sp>
      <p:sp>
        <p:nvSpPr>
          <p:cNvPr id="5" name="Segnaposto numero diapositiva 4">
            <a:extLst>
              <a:ext uri="{FF2B5EF4-FFF2-40B4-BE49-F238E27FC236}">
                <a16:creationId xmlns:a16="http://schemas.microsoft.com/office/drawing/2014/main" id="{AC60BAB5-A451-8B47-D817-1444B25D348F}"/>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pPr>
            <a:fld id="{0A789602-4527-41A6-989C-6E832B17D0AC}" type="slidenum">
              <a:rPr lang="en-US" smtClean="0"/>
              <a:pPr>
                <a:spcAft>
                  <a:spcPts val="600"/>
                </a:spcAft>
              </a:pPr>
              <a:t>13</a:t>
            </a:fld>
            <a:endParaRPr lang="en-US"/>
          </a:p>
        </p:txBody>
      </p:sp>
    </p:spTree>
    <p:extLst>
      <p:ext uri="{BB962C8B-B14F-4D97-AF65-F5344CB8AC3E}">
        <p14:creationId xmlns:p14="http://schemas.microsoft.com/office/powerpoint/2010/main" val="39897454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39089E8-7931-E4AA-BEB2-DC486EE4E64E}"/>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BC136FC-ED69-BB0C-5306-BCB02CE6E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861D97B3-0924-0AE3-E04E-6DC443F66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D072F15C-4332-66F7-2A7C-1C8189F39C16}"/>
              </a:ext>
            </a:extLst>
          </p:cNvPr>
          <p:cNvSpPr>
            <a:spLocks noGrp="1"/>
          </p:cNvSpPr>
          <p:nvPr>
            <p:ph type="title"/>
          </p:nvPr>
        </p:nvSpPr>
        <p:spPr>
          <a:xfrm>
            <a:off x="686834" y="1153572"/>
            <a:ext cx="3200400" cy="4461163"/>
          </a:xfrm>
        </p:spPr>
        <p:txBody>
          <a:bodyPr>
            <a:normAutofit/>
          </a:bodyPr>
          <a:lstStyle/>
          <a:p>
            <a:r>
              <a:rPr lang="it-IT" sz="3400" dirty="0">
                <a:solidFill>
                  <a:srgbClr val="FFFFFF"/>
                </a:solidFill>
              </a:rPr>
              <a:t>Organizzazione degli Uffici e delle Cancellerie</a:t>
            </a:r>
            <a:br>
              <a:rPr lang="it-IT" sz="3400" dirty="0">
                <a:solidFill>
                  <a:srgbClr val="FFFFFF"/>
                </a:solidFill>
              </a:rPr>
            </a:br>
            <a:endParaRPr lang="it-IT" sz="3400" dirty="0">
              <a:solidFill>
                <a:srgbClr val="FFFFFF"/>
              </a:solidFill>
            </a:endParaRPr>
          </a:p>
        </p:txBody>
      </p:sp>
      <p:sp>
        <p:nvSpPr>
          <p:cNvPr id="14" name="Arc 13">
            <a:extLst>
              <a:ext uri="{FF2B5EF4-FFF2-40B4-BE49-F238E27FC236}">
                <a16:creationId xmlns:a16="http://schemas.microsoft.com/office/drawing/2014/main" id="{A8BC2F7C-8A13-7FE4-2F16-8E61882F8D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Segnaposto contenuto 2">
            <a:extLst>
              <a:ext uri="{FF2B5EF4-FFF2-40B4-BE49-F238E27FC236}">
                <a16:creationId xmlns:a16="http://schemas.microsoft.com/office/drawing/2014/main" id="{3D11DA56-5CD3-9E0C-9E9C-3487E76E244D}"/>
              </a:ext>
            </a:extLst>
          </p:cNvPr>
          <p:cNvSpPr>
            <a:spLocks noGrp="1"/>
          </p:cNvSpPr>
          <p:nvPr>
            <p:ph idx="1"/>
          </p:nvPr>
        </p:nvSpPr>
        <p:spPr>
          <a:xfrm>
            <a:off x="4391247" y="591344"/>
            <a:ext cx="6962553" cy="5585619"/>
          </a:xfrm>
        </p:spPr>
        <p:txBody>
          <a:bodyPr anchor="ctr">
            <a:normAutofit/>
          </a:bodyPr>
          <a:lstStyle/>
          <a:p>
            <a:pPr algn="just"/>
            <a:r>
              <a:rPr lang="it-IT" sz="1800" dirty="0"/>
              <a:t>Il Tribunale, come anticipato precedentemente e come sancito con la c.d. doppia dirigenza, è una pubblica amministrazione con attività di carattere giurisdizionale ed attività di carattere amministrativo. Le prime in capo ai Magistrati, le altre svolte dal personale amministrativo di supporto alle prime. </a:t>
            </a:r>
          </a:p>
          <a:p>
            <a:pPr algn="just"/>
            <a:r>
              <a:rPr lang="it-IT" sz="1800" dirty="0"/>
              <a:t>Sostanzialmente lo svolgimento della preminente attività giurisdizionale, che fa capo al Presidente, necessita di un  proficuo supporto alla stessa che viene attuato dalla struttura amministrativa di riferimento, che fa capo al Dirigente.</a:t>
            </a:r>
          </a:p>
          <a:p>
            <a:pPr algn="just"/>
            <a:r>
              <a:rPr lang="it-IT" sz="1800" dirty="0"/>
              <a:t>I settori (aree) di riferimento del Tribunale di Venezia sono:</a:t>
            </a:r>
          </a:p>
          <a:p>
            <a:pPr marL="342900" indent="-342900" algn="just">
              <a:buFont typeface="+mj-lt"/>
              <a:buAutoNum type="arabicPeriod"/>
            </a:pPr>
            <a:r>
              <a:rPr lang="it-IT" sz="1800" dirty="0"/>
              <a:t>Area Amministrativa</a:t>
            </a:r>
          </a:p>
          <a:p>
            <a:pPr marL="342900" indent="-342900" algn="just">
              <a:buFont typeface="+mj-lt"/>
              <a:buAutoNum type="arabicPeriod"/>
            </a:pPr>
            <a:r>
              <a:rPr lang="it-IT" sz="1800" dirty="0"/>
              <a:t>Area Civile </a:t>
            </a:r>
          </a:p>
          <a:p>
            <a:pPr marL="342900" indent="-342900" algn="just">
              <a:buFont typeface="+mj-lt"/>
              <a:buAutoNum type="arabicPeriod"/>
            </a:pPr>
            <a:r>
              <a:rPr lang="it-IT" sz="1800" dirty="0"/>
              <a:t>Area Penale</a:t>
            </a:r>
          </a:p>
          <a:p>
            <a:pPr marL="0" indent="0" algn="just">
              <a:buNone/>
            </a:pPr>
            <a:r>
              <a:rPr lang="it-IT" sz="1800" dirty="0"/>
              <a:t>L’area Amministrativa si divide in area amministrativa dirigenza/presidenza, amministrativo-contabile e amministrativo-giudiziaria.</a:t>
            </a:r>
          </a:p>
          <a:p>
            <a:pPr marL="0" indent="0" algn="just">
              <a:buNone/>
            </a:pPr>
            <a:r>
              <a:rPr lang="it-IT" sz="1800" dirty="0"/>
              <a:t>L’area Civile si divide in area Civile 1, Civile 2 e Civile 3</a:t>
            </a:r>
          </a:p>
          <a:p>
            <a:pPr marL="0" indent="0" algn="just">
              <a:buNone/>
            </a:pPr>
            <a:r>
              <a:rPr lang="it-IT" sz="1800" dirty="0"/>
              <a:t>L’area Penale di divide in area Penale 1, Penale 2 e Penale 3</a:t>
            </a:r>
          </a:p>
          <a:p>
            <a:pPr marL="0" indent="0" algn="just">
              <a:buNone/>
            </a:pPr>
            <a:endParaRPr lang="it-IT" sz="1400" dirty="0"/>
          </a:p>
          <a:p>
            <a:pPr marL="0" indent="0" algn="just">
              <a:buNone/>
            </a:pPr>
            <a:endParaRPr lang="it-IT" sz="1400" dirty="0"/>
          </a:p>
        </p:txBody>
      </p:sp>
      <p:sp>
        <p:nvSpPr>
          <p:cNvPr id="5" name="Segnaposto numero diapositiva 4">
            <a:extLst>
              <a:ext uri="{FF2B5EF4-FFF2-40B4-BE49-F238E27FC236}">
                <a16:creationId xmlns:a16="http://schemas.microsoft.com/office/drawing/2014/main" id="{722BEF9D-A503-DB7A-4DF7-B64A957828E6}"/>
              </a:ext>
            </a:extLst>
          </p:cNvPr>
          <p:cNvSpPr>
            <a:spLocks noGrp="1"/>
          </p:cNvSpPr>
          <p:nvPr>
            <p:ph type="sldNum" sz="quarter" idx="12"/>
          </p:nvPr>
        </p:nvSpPr>
        <p:spPr>
          <a:xfrm>
            <a:off x="9541564" y="6356350"/>
            <a:ext cx="1812235" cy="365125"/>
          </a:xfrm>
        </p:spPr>
        <p:txBody>
          <a:bodyPr>
            <a:normAutofit/>
          </a:bodyPr>
          <a:lstStyle/>
          <a:p>
            <a:pPr>
              <a:spcAft>
                <a:spcPts val="600"/>
              </a:spcAft>
            </a:pPr>
            <a:fld id="{0A789602-4527-41A6-989C-6E832B17D0AC}" type="slidenum">
              <a:rPr lang="it-IT" smtClean="0"/>
              <a:pPr>
                <a:spcAft>
                  <a:spcPts val="600"/>
                </a:spcAft>
              </a:pPr>
              <a:t>14</a:t>
            </a:fld>
            <a:endParaRPr lang="it-IT"/>
          </a:p>
        </p:txBody>
      </p:sp>
    </p:spTree>
    <p:extLst>
      <p:ext uri="{BB962C8B-B14F-4D97-AF65-F5344CB8AC3E}">
        <p14:creationId xmlns:p14="http://schemas.microsoft.com/office/powerpoint/2010/main" val="4100872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6D78F97-F257-019D-7D3F-5676D5A1CA48}"/>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7A82993-FD36-AEEA-3EC8-2174293B47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577DB274-DA6B-2F4D-68EF-6079A2458C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967C9965-DBAB-50F7-84B3-C9B8F4A132E9}"/>
              </a:ext>
            </a:extLst>
          </p:cNvPr>
          <p:cNvSpPr>
            <a:spLocks noGrp="1"/>
          </p:cNvSpPr>
          <p:nvPr>
            <p:ph type="title"/>
          </p:nvPr>
        </p:nvSpPr>
        <p:spPr>
          <a:xfrm>
            <a:off x="686834" y="1153572"/>
            <a:ext cx="3200400" cy="4461163"/>
          </a:xfrm>
        </p:spPr>
        <p:txBody>
          <a:bodyPr>
            <a:normAutofit/>
          </a:bodyPr>
          <a:lstStyle/>
          <a:p>
            <a:r>
              <a:rPr lang="it-IT" sz="3400" dirty="0">
                <a:solidFill>
                  <a:srgbClr val="FFFFFF"/>
                </a:solidFill>
              </a:rPr>
              <a:t>Area Amministrativa</a:t>
            </a:r>
            <a:br>
              <a:rPr lang="it-IT" sz="3400" dirty="0">
                <a:solidFill>
                  <a:srgbClr val="FFFFFF"/>
                </a:solidFill>
              </a:rPr>
            </a:br>
            <a:r>
              <a:rPr lang="it-IT" sz="3400" dirty="0">
                <a:solidFill>
                  <a:srgbClr val="FFFFFF"/>
                </a:solidFill>
              </a:rPr>
              <a:t>Presidenza</a:t>
            </a:r>
            <a:br>
              <a:rPr lang="it-IT" sz="3400" dirty="0">
                <a:solidFill>
                  <a:srgbClr val="FFFFFF"/>
                </a:solidFill>
              </a:rPr>
            </a:br>
            <a:r>
              <a:rPr lang="it-IT" sz="3400" dirty="0">
                <a:solidFill>
                  <a:srgbClr val="FFFFFF"/>
                </a:solidFill>
              </a:rPr>
              <a:t>Dirigenza</a:t>
            </a:r>
            <a:br>
              <a:rPr lang="it-IT" sz="3400" dirty="0">
                <a:solidFill>
                  <a:srgbClr val="FFFFFF"/>
                </a:solidFill>
              </a:rPr>
            </a:br>
            <a:br>
              <a:rPr lang="it-IT" sz="3400" dirty="0">
                <a:solidFill>
                  <a:srgbClr val="FFFFFF"/>
                </a:solidFill>
              </a:rPr>
            </a:br>
            <a:endParaRPr lang="it-IT" sz="3400" dirty="0">
              <a:solidFill>
                <a:srgbClr val="FFFFFF"/>
              </a:solidFill>
            </a:endParaRPr>
          </a:p>
        </p:txBody>
      </p:sp>
      <p:sp>
        <p:nvSpPr>
          <p:cNvPr id="14" name="Arc 13">
            <a:extLst>
              <a:ext uri="{FF2B5EF4-FFF2-40B4-BE49-F238E27FC236}">
                <a16:creationId xmlns:a16="http://schemas.microsoft.com/office/drawing/2014/main" id="{22D71135-5B2A-AB6C-2E27-F7801A583D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 name="Segnaposto numero diapositiva 4">
            <a:extLst>
              <a:ext uri="{FF2B5EF4-FFF2-40B4-BE49-F238E27FC236}">
                <a16:creationId xmlns:a16="http://schemas.microsoft.com/office/drawing/2014/main" id="{8275F2E9-91F9-39BB-D76F-78BD00E211B0}"/>
              </a:ext>
            </a:extLst>
          </p:cNvPr>
          <p:cNvSpPr>
            <a:spLocks noGrp="1"/>
          </p:cNvSpPr>
          <p:nvPr>
            <p:ph type="sldNum" sz="quarter" idx="12"/>
          </p:nvPr>
        </p:nvSpPr>
        <p:spPr>
          <a:xfrm>
            <a:off x="9541564" y="6356350"/>
            <a:ext cx="1812235" cy="365125"/>
          </a:xfrm>
        </p:spPr>
        <p:txBody>
          <a:bodyPr>
            <a:normAutofit/>
          </a:bodyPr>
          <a:lstStyle/>
          <a:p>
            <a:pPr>
              <a:spcAft>
                <a:spcPts val="600"/>
              </a:spcAft>
            </a:pPr>
            <a:fld id="{0A789602-4527-41A6-989C-6E832B17D0AC}" type="slidenum">
              <a:rPr lang="it-IT" smtClean="0"/>
              <a:pPr>
                <a:spcAft>
                  <a:spcPts val="600"/>
                </a:spcAft>
              </a:pPr>
              <a:t>15</a:t>
            </a:fld>
            <a:endParaRPr lang="it-IT"/>
          </a:p>
        </p:txBody>
      </p:sp>
      <p:graphicFrame>
        <p:nvGraphicFramePr>
          <p:cNvPr id="8" name="Segnaposto contenuto 7">
            <a:extLst>
              <a:ext uri="{FF2B5EF4-FFF2-40B4-BE49-F238E27FC236}">
                <a16:creationId xmlns:a16="http://schemas.microsoft.com/office/drawing/2014/main" id="{161E6747-4414-CEF1-9D3C-845D0BB847F9}"/>
              </a:ext>
            </a:extLst>
          </p:cNvPr>
          <p:cNvGraphicFramePr>
            <a:graphicFrameLocks noGrp="1"/>
          </p:cNvGraphicFramePr>
          <p:nvPr>
            <p:ph idx="1"/>
            <p:extLst>
              <p:ext uri="{D42A27DB-BD31-4B8C-83A1-F6EECF244321}">
                <p14:modId xmlns:p14="http://schemas.microsoft.com/office/powerpoint/2010/main" val="517469220"/>
              </p:ext>
            </p:extLst>
          </p:nvPr>
        </p:nvGraphicFramePr>
        <p:xfrm>
          <a:off x="4465674" y="914400"/>
          <a:ext cx="6807884" cy="4554203"/>
        </p:xfrm>
        <a:graphic>
          <a:graphicData uri="http://schemas.openxmlformats.org/drawingml/2006/table">
            <a:tbl>
              <a:tblPr>
                <a:tableStyleId>{5C22544A-7EE6-4342-B048-85BDC9FD1C3A}</a:tableStyleId>
              </a:tblPr>
              <a:tblGrid>
                <a:gridCol w="2200940">
                  <a:extLst>
                    <a:ext uri="{9D8B030D-6E8A-4147-A177-3AD203B41FA5}">
                      <a16:colId xmlns:a16="http://schemas.microsoft.com/office/drawing/2014/main" val="4100473954"/>
                    </a:ext>
                  </a:extLst>
                </a:gridCol>
                <a:gridCol w="964973">
                  <a:extLst>
                    <a:ext uri="{9D8B030D-6E8A-4147-A177-3AD203B41FA5}">
                      <a16:colId xmlns:a16="http://schemas.microsoft.com/office/drawing/2014/main" val="751062517"/>
                    </a:ext>
                  </a:extLst>
                </a:gridCol>
                <a:gridCol w="2871954">
                  <a:extLst>
                    <a:ext uri="{9D8B030D-6E8A-4147-A177-3AD203B41FA5}">
                      <a16:colId xmlns:a16="http://schemas.microsoft.com/office/drawing/2014/main" val="447095784"/>
                    </a:ext>
                  </a:extLst>
                </a:gridCol>
                <a:gridCol w="770017">
                  <a:extLst>
                    <a:ext uri="{9D8B030D-6E8A-4147-A177-3AD203B41FA5}">
                      <a16:colId xmlns:a16="http://schemas.microsoft.com/office/drawing/2014/main" val="2502269989"/>
                    </a:ext>
                  </a:extLst>
                </a:gridCol>
              </a:tblGrid>
              <a:tr h="513679">
                <a:tc>
                  <a:txBody>
                    <a:bodyPr/>
                    <a:lstStyle/>
                    <a:p>
                      <a:pPr algn="l" fontAlgn="b">
                        <a:buNone/>
                      </a:pPr>
                      <a:r>
                        <a:rPr lang="it-IT" sz="1100" u="none" strike="noStrike">
                          <a:effectLst/>
                        </a:rPr>
                        <a:t>Presidente</a:t>
                      </a:r>
                    </a:p>
                    <a:p>
                      <a:pPr marL="0" marR="0" lvl="0" indent="0" algn="l" defTabSz="914400" rtl="0" eaLnBrk="1" fontAlgn="b" latinLnBrk="0" hangingPunct="1">
                        <a:lnSpc>
                          <a:spcPct val="100000"/>
                        </a:lnSpc>
                        <a:spcBef>
                          <a:spcPts val="0"/>
                        </a:spcBef>
                        <a:spcAft>
                          <a:spcPts val="0"/>
                        </a:spcAft>
                        <a:buClrTx/>
                        <a:buSzTx/>
                        <a:buFontTx/>
                        <a:buNone/>
                        <a:tabLst/>
                        <a:defRPr/>
                      </a:pPr>
                      <a:r>
                        <a:rPr lang="it-IT" sz="1100" u="none" strike="noStrike">
                          <a:effectLst/>
                        </a:rPr>
                        <a:t>Dirigente</a:t>
                      </a:r>
                      <a:endParaRPr lang="it-IT" sz="1100" b="1" i="0" u="none" strike="noStrike">
                        <a:effectLst/>
                        <a:latin typeface="Times New Roman" panose="02020603050405020304" pitchFamily="18" charset="0"/>
                      </a:endParaRPr>
                    </a:p>
                  </a:txBody>
                  <a:tcPr marL="7812" marR="7812" marT="7812" marB="0" anchor="b"/>
                </a:tc>
                <a:tc>
                  <a:txBody>
                    <a:bodyPr/>
                    <a:lstStyle/>
                    <a:p>
                      <a:pPr algn="ctr" fontAlgn="t">
                        <a:buNone/>
                      </a:pPr>
                      <a:endParaRPr lang="it-IT" sz="1000" u="none" strike="noStrike" dirty="0">
                        <a:effectLst/>
                      </a:endParaRPr>
                    </a:p>
                    <a:p>
                      <a:pPr algn="ctr" fontAlgn="t">
                        <a:buNone/>
                      </a:pPr>
                      <a:r>
                        <a:rPr lang="it-IT" sz="1000" u="none" strike="noStrike" dirty="0">
                          <a:effectLst/>
                        </a:rPr>
                        <a:t>Ed 11-P2-St 2.60</a:t>
                      </a:r>
                    </a:p>
                    <a:p>
                      <a:pPr marL="0" marR="0" lvl="0" indent="0" algn="ctr" defTabSz="914400" rtl="0" eaLnBrk="1" fontAlgn="t" latinLnBrk="0" hangingPunct="1">
                        <a:lnSpc>
                          <a:spcPct val="100000"/>
                        </a:lnSpc>
                        <a:spcBef>
                          <a:spcPts val="0"/>
                        </a:spcBef>
                        <a:spcAft>
                          <a:spcPts val="0"/>
                        </a:spcAft>
                        <a:buClrTx/>
                        <a:buSzTx/>
                        <a:buFontTx/>
                        <a:buNone/>
                        <a:tabLst/>
                        <a:defRPr/>
                      </a:pPr>
                      <a:r>
                        <a:rPr lang="it-IT" sz="1000" u="none" strike="noStrike" dirty="0">
                          <a:effectLst/>
                        </a:rPr>
                        <a:t>Ed 11-P2-St 2.64</a:t>
                      </a:r>
                      <a:endParaRPr lang="it-IT" sz="1000" b="0" i="0" u="none" strike="noStrike" dirty="0">
                        <a:effectLst/>
                        <a:latin typeface="Times New Roman" panose="02020603050405020304" pitchFamily="18" charset="0"/>
                      </a:endParaRPr>
                    </a:p>
                  </a:txBody>
                  <a:tcPr marL="7812" marR="7812" marT="7812" marB="0"/>
                </a:tc>
                <a:tc>
                  <a:txBody>
                    <a:bodyPr/>
                    <a:lstStyle/>
                    <a:p>
                      <a:pPr algn="l" fontAlgn="t">
                        <a:buNone/>
                      </a:pPr>
                      <a:r>
                        <a:rPr lang="it-IT" sz="1000" u="none" strike="noStrike" dirty="0">
                          <a:effectLst/>
                        </a:rPr>
                        <a:t> </a:t>
                      </a:r>
                    </a:p>
                    <a:p>
                      <a:pPr algn="l" fontAlgn="t">
                        <a:buNone/>
                      </a:pPr>
                      <a:r>
                        <a:rPr lang="it-IT" sz="1000" u="none" strike="noStrike" dirty="0">
                          <a:effectLst/>
                        </a:rPr>
                        <a:t>Dott. Stefano Manduzio</a:t>
                      </a:r>
                    </a:p>
                    <a:p>
                      <a:pPr algn="l" fontAlgn="t">
                        <a:buNone/>
                      </a:pPr>
                      <a:r>
                        <a:rPr lang="it-IT" sz="1000" b="0" i="0" u="none" strike="noStrike" dirty="0">
                          <a:effectLst/>
                          <a:latin typeface="Times New Roman" panose="02020603050405020304" pitchFamily="18" charset="0"/>
                        </a:rPr>
                        <a:t> </a:t>
                      </a:r>
                      <a:r>
                        <a:rPr lang="it-IT" sz="1000" u="none" strike="noStrike" kern="1200" dirty="0">
                          <a:solidFill>
                            <a:schemeClr val="dk1"/>
                          </a:solidFill>
                          <a:effectLst/>
                          <a:latin typeface="+mn-lt"/>
                          <a:ea typeface="+mn-ea"/>
                          <a:cs typeface="+mn-cs"/>
                        </a:rPr>
                        <a:t>Dott. Mirko Smurra</a:t>
                      </a:r>
                    </a:p>
                  </a:txBody>
                  <a:tcPr marL="7812" marR="7812" marT="7812" marB="0"/>
                </a:tc>
                <a:tc>
                  <a:txBody>
                    <a:bodyPr/>
                    <a:lstStyle/>
                    <a:p>
                      <a:pPr algn="ctr" fontAlgn="b">
                        <a:buNone/>
                      </a:pPr>
                      <a:r>
                        <a:rPr lang="it-IT" sz="1100" u="none" strike="noStrike" dirty="0">
                          <a:effectLst/>
                        </a:rPr>
                        <a:t> </a:t>
                      </a:r>
                      <a:endParaRPr lang="it-IT" sz="1100" b="1" i="0" u="none" strike="noStrike" dirty="0">
                        <a:effectLst/>
                        <a:latin typeface="Times New Roman" panose="02020603050405020304" pitchFamily="18" charset="0"/>
                      </a:endParaRPr>
                    </a:p>
                  </a:txBody>
                  <a:tcPr marL="7812" marR="7812" marT="7812" marB="0" anchor="b"/>
                </a:tc>
                <a:extLst>
                  <a:ext uri="{0D108BD9-81ED-4DB2-BD59-A6C34878D82A}">
                    <a16:rowId xmlns:a16="http://schemas.microsoft.com/office/drawing/2014/main" val="65683064"/>
                  </a:ext>
                </a:extLst>
              </a:tr>
              <a:tr h="198674">
                <a:tc>
                  <a:txBody>
                    <a:bodyPr/>
                    <a:lstStyle/>
                    <a:p>
                      <a:pPr algn="l" fontAlgn="t">
                        <a:buNone/>
                      </a:pPr>
                      <a:endParaRPr lang="it-IT" sz="1000" u="none" strike="noStrike" dirty="0">
                        <a:effectLst/>
                      </a:endParaRPr>
                    </a:p>
                    <a:p>
                      <a:pPr algn="l" fontAlgn="t">
                        <a:buNone/>
                      </a:pPr>
                      <a:r>
                        <a:rPr lang="it-IT" sz="1000" u="none" strike="noStrike" dirty="0">
                          <a:effectLst/>
                        </a:rPr>
                        <a:t>Segreteria Presidenza/Dirigenza</a:t>
                      </a:r>
                      <a:endParaRPr lang="it-IT" sz="1000" b="1" i="0" u="none" strike="noStrike" dirty="0">
                        <a:effectLst/>
                        <a:latin typeface="Times New Roman" panose="02020603050405020304" pitchFamily="18" charset="0"/>
                      </a:endParaRPr>
                    </a:p>
                  </a:txBody>
                  <a:tcPr marL="7812" marR="7812" marT="7812" marB="0"/>
                </a:tc>
                <a:tc>
                  <a:txBody>
                    <a:bodyPr/>
                    <a:lstStyle/>
                    <a:p>
                      <a:pPr algn="ctr" fontAlgn="t">
                        <a:buNone/>
                      </a:pPr>
                      <a:endParaRPr lang="it-IT" sz="1000" u="none" strike="noStrike" dirty="0">
                        <a:effectLst/>
                      </a:endParaRPr>
                    </a:p>
                    <a:p>
                      <a:pPr algn="ctr" fontAlgn="t">
                        <a:buNone/>
                      </a:pPr>
                      <a:r>
                        <a:rPr lang="it-IT" sz="1000" u="none" strike="noStrike" dirty="0">
                          <a:effectLst/>
                        </a:rPr>
                        <a:t>Ed 11-P2-St 2.58</a:t>
                      </a:r>
                      <a:endParaRPr lang="it-IT" sz="1000" b="0" i="0" u="none" strike="noStrike" dirty="0">
                        <a:effectLst/>
                        <a:latin typeface="Times New Roman" panose="02020603050405020304" pitchFamily="18" charset="0"/>
                      </a:endParaRPr>
                    </a:p>
                  </a:txBody>
                  <a:tcPr marL="7812" marR="7812" marT="7812" marB="0"/>
                </a:tc>
                <a:tc>
                  <a:txBody>
                    <a:bodyPr/>
                    <a:lstStyle/>
                    <a:p>
                      <a:pPr algn="l" fontAlgn="t">
                        <a:buNone/>
                      </a:pPr>
                      <a:endParaRPr lang="it-IT" sz="1000" u="none" strike="noStrike" dirty="0">
                        <a:effectLst/>
                      </a:endParaRPr>
                    </a:p>
                    <a:p>
                      <a:pPr algn="l" fontAlgn="t">
                        <a:buNone/>
                      </a:pPr>
                      <a:r>
                        <a:rPr lang="it-IT" sz="1000" u="none" strike="noStrike" dirty="0">
                          <a:effectLst/>
                        </a:rPr>
                        <a:t>Funzionario UPP CESTARO Gabriele</a:t>
                      </a:r>
                      <a:endParaRPr lang="it-IT" sz="1000" b="0" i="0" u="none" strike="noStrike" dirty="0">
                        <a:effectLst/>
                        <a:latin typeface="Times New Roman" panose="02020603050405020304" pitchFamily="18" charset="0"/>
                      </a:endParaRPr>
                    </a:p>
                  </a:txBody>
                  <a:tcPr marL="7812" marR="7812" marT="7812" marB="0"/>
                </a:tc>
                <a:tc>
                  <a:txBody>
                    <a:bodyPr/>
                    <a:lstStyle/>
                    <a:p>
                      <a:pPr algn="r" fontAlgn="b">
                        <a:buNone/>
                      </a:pPr>
                      <a:r>
                        <a:rPr lang="it-IT" sz="1000" u="none" strike="noStrike">
                          <a:effectLst/>
                        </a:rPr>
                        <a:t>2402199</a:t>
                      </a:r>
                      <a:endParaRPr lang="it-IT" sz="1000" b="0" i="0" u="none" strike="noStrike">
                        <a:effectLst/>
                        <a:latin typeface="Times New Roman" panose="02020603050405020304" pitchFamily="18" charset="0"/>
                      </a:endParaRPr>
                    </a:p>
                  </a:txBody>
                  <a:tcPr marL="7812" marR="7812" marT="7812" marB="0" anchor="b"/>
                </a:tc>
                <a:extLst>
                  <a:ext uri="{0D108BD9-81ED-4DB2-BD59-A6C34878D82A}">
                    <a16:rowId xmlns:a16="http://schemas.microsoft.com/office/drawing/2014/main" val="4057197137"/>
                  </a:ext>
                </a:extLst>
              </a:tr>
              <a:tr h="198674">
                <a:tc>
                  <a:txBody>
                    <a:bodyPr/>
                    <a:lstStyle/>
                    <a:p>
                      <a:pPr algn="l" fontAlgn="t">
                        <a:buNone/>
                      </a:pPr>
                      <a:r>
                        <a:rPr lang="it-IT" sz="1000" u="none" strike="noStrike" dirty="0">
                          <a:effectLst/>
                        </a:rPr>
                        <a:t>segrpresid.tribunale.venezia@giustizia.it</a:t>
                      </a:r>
                      <a:endParaRPr lang="it-IT" sz="1000" b="1" i="0" u="none" strike="noStrike" dirty="0">
                        <a:effectLst/>
                        <a:latin typeface="Times New Roman" panose="02020603050405020304" pitchFamily="18" charset="0"/>
                      </a:endParaRPr>
                    </a:p>
                  </a:txBody>
                  <a:tcPr marL="7812" marR="7812" marT="7812" marB="0"/>
                </a:tc>
                <a:tc>
                  <a:txBody>
                    <a:bodyPr/>
                    <a:lstStyle/>
                    <a:p>
                      <a:pPr algn="ctr" fontAlgn="t">
                        <a:buNone/>
                      </a:pPr>
                      <a:r>
                        <a:rPr lang="it-IT" sz="1000" u="none" strike="noStrike">
                          <a:effectLst/>
                        </a:rPr>
                        <a:t>"</a:t>
                      </a:r>
                      <a:endParaRPr lang="it-IT" sz="1000" b="0" i="0" u="none" strike="noStrike">
                        <a:effectLst/>
                        <a:latin typeface="Times New Roman" panose="02020603050405020304" pitchFamily="18" charset="0"/>
                      </a:endParaRPr>
                    </a:p>
                  </a:txBody>
                  <a:tcPr marL="7812" marR="7812" marT="7812" marB="0"/>
                </a:tc>
                <a:tc>
                  <a:txBody>
                    <a:bodyPr/>
                    <a:lstStyle/>
                    <a:p>
                      <a:pPr algn="l" fontAlgn="b">
                        <a:buNone/>
                      </a:pPr>
                      <a:r>
                        <a:rPr lang="it-IT" sz="1000" u="none" strike="noStrike">
                          <a:effectLst/>
                        </a:rPr>
                        <a:t>Funzionario UPP PATERNUOSTO Antonella</a:t>
                      </a:r>
                      <a:endParaRPr lang="it-IT" sz="1000" b="0" i="0" u="none" strike="noStrike">
                        <a:effectLst/>
                        <a:latin typeface="Times New Roman" panose="02020603050405020304" pitchFamily="18" charset="0"/>
                      </a:endParaRPr>
                    </a:p>
                  </a:txBody>
                  <a:tcPr marL="7812" marR="7812" marT="7812" marB="0" anchor="b"/>
                </a:tc>
                <a:tc>
                  <a:txBody>
                    <a:bodyPr/>
                    <a:lstStyle/>
                    <a:p>
                      <a:pPr algn="r" fontAlgn="b">
                        <a:buNone/>
                      </a:pPr>
                      <a:r>
                        <a:rPr lang="it-IT" sz="1000" u="none" strike="noStrike">
                          <a:effectLst/>
                        </a:rPr>
                        <a:t>2402197</a:t>
                      </a:r>
                      <a:endParaRPr lang="it-IT" sz="1000" b="0" i="0" u="none" strike="noStrike">
                        <a:effectLst/>
                        <a:latin typeface="Times New Roman" panose="02020603050405020304" pitchFamily="18" charset="0"/>
                      </a:endParaRPr>
                    </a:p>
                  </a:txBody>
                  <a:tcPr marL="7812" marR="7812" marT="7812" marB="0" anchor="b"/>
                </a:tc>
                <a:extLst>
                  <a:ext uri="{0D108BD9-81ED-4DB2-BD59-A6C34878D82A}">
                    <a16:rowId xmlns:a16="http://schemas.microsoft.com/office/drawing/2014/main" val="3822305390"/>
                  </a:ext>
                </a:extLst>
              </a:tr>
              <a:tr h="236516">
                <a:tc>
                  <a:txBody>
                    <a:bodyPr/>
                    <a:lstStyle/>
                    <a:p>
                      <a:pPr algn="l" fontAlgn="t">
                        <a:buNone/>
                      </a:pPr>
                      <a:r>
                        <a:rPr lang="it-IT" sz="1000" u="none" strike="noStrike" dirty="0">
                          <a:effectLst/>
                        </a:rPr>
                        <a:t>segreteria.tribunale.venezia@giustizia.it</a:t>
                      </a:r>
                      <a:endParaRPr lang="it-IT" sz="1000" b="1" i="0" u="none" strike="noStrike" dirty="0">
                        <a:effectLst/>
                        <a:latin typeface="Times New Roman" panose="02020603050405020304" pitchFamily="18" charset="0"/>
                      </a:endParaRPr>
                    </a:p>
                  </a:txBody>
                  <a:tcPr marL="7812" marR="7812" marT="7812" marB="0"/>
                </a:tc>
                <a:tc>
                  <a:txBody>
                    <a:bodyPr/>
                    <a:lstStyle/>
                    <a:p>
                      <a:pPr algn="ctr" fontAlgn="t">
                        <a:buNone/>
                      </a:pPr>
                      <a:r>
                        <a:rPr lang="it-IT" sz="1000" u="none" strike="noStrike">
                          <a:effectLst/>
                        </a:rPr>
                        <a:t>Ed 11-P2-St 2.61</a:t>
                      </a:r>
                      <a:endParaRPr lang="it-IT" sz="1000" b="0" i="0" u="none" strike="noStrike">
                        <a:effectLst/>
                        <a:latin typeface="Times New Roman" panose="02020603050405020304" pitchFamily="18" charset="0"/>
                      </a:endParaRPr>
                    </a:p>
                  </a:txBody>
                  <a:tcPr marL="7812" marR="7812" marT="7812" marB="0"/>
                </a:tc>
                <a:tc>
                  <a:txBody>
                    <a:bodyPr/>
                    <a:lstStyle/>
                    <a:p>
                      <a:pPr algn="l" fontAlgn="b">
                        <a:buNone/>
                      </a:pPr>
                      <a:r>
                        <a:rPr lang="it-IT" sz="1000" u="none" strike="noStrike">
                          <a:effectLst/>
                        </a:rPr>
                        <a:t>Tecn. D'Amm. VIANELLO SIMOLI Camilla</a:t>
                      </a:r>
                      <a:endParaRPr lang="it-IT" sz="1000" b="0" i="0" u="none" strike="noStrike">
                        <a:effectLst/>
                        <a:latin typeface="Times New Roman" panose="02020603050405020304" pitchFamily="18" charset="0"/>
                      </a:endParaRPr>
                    </a:p>
                  </a:txBody>
                  <a:tcPr marL="7812" marR="7812" marT="7812" marB="0" anchor="b"/>
                </a:tc>
                <a:tc>
                  <a:txBody>
                    <a:bodyPr/>
                    <a:lstStyle/>
                    <a:p>
                      <a:pPr algn="r" fontAlgn="b">
                        <a:buNone/>
                      </a:pPr>
                      <a:r>
                        <a:rPr lang="it-IT" sz="1000" u="none" strike="noStrike">
                          <a:effectLst/>
                        </a:rPr>
                        <a:t>2402180</a:t>
                      </a:r>
                      <a:endParaRPr lang="it-IT" sz="1000" b="0" i="0" u="none" strike="noStrike">
                        <a:effectLst/>
                        <a:latin typeface="Times New Roman" panose="02020603050405020304" pitchFamily="18" charset="0"/>
                      </a:endParaRPr>
                    </a:p>
                  </a:txBody>
                  <a:tcPr marL="7812" marR="7812" marT="7812" marB="0" anchor="b"/>
                </a:tc>
                <a:extLst>
                  <a:ext uri="{0D108BD9-81ED-4DB2-BD59-A6C34878D82A}">
                    <a16:rowId xmlns:a16="http://schemas.microsoft.com/office/drawing/2014/main" val="1908099682"/>
                  </a:ext>
                </a:extLst>
              </a:tr>
              <a:tr h="270788">
                <a:tc>
                  <a:txBody>
                    <a:bodyPr/>
                    <a:lstStyle/>
                    <a:p>
                      <a:pPr algn="l" fontAlgn="t">
                        <a:buNone/>
                      </a:pPr>
                      <a:r>
                        <a:rPr lang="it-IT" sz="1000" u="none" strike="noStrike" dirty="0">
                          <a:effectLst/>
                        </a:rPr>
                        <a:t> Pec: prot.tribunale.venezia@giustiziacert.it</a:t>
                      </a:r>
                      <a:endParaRPr lang="it-IT" sz="1000" b="1" i="0" u="none" strike="noStrike" dirty="0">
                        <a:effectLst/>
                        <a:latin typeface="Times New Roman" panose="02020603050405020304" pitchFamily="18" charset="0"/>
                      </a:endParaRPr>
                    </a:p>
                  </a:txBody>
                  <a:tcPr marL="7812" marR="7812" marT="7812" marB="0"/>
                </a:tc>
                <a:tc>
                  <a:txBody>
                    <a:bodyPr/>
                    <a:lstStyle/>
                    <a:p>
                      <a:pPr algn="ctr" fontAlgn="t">
                        <a:buNone/>
                      </a:pPr>
                      <a:r>
                        <a:rPr lang="it-IT" sz="1000" u="none" strike="noStrike">
                          <a:effectLst/>
                        </a:rPr>
                        <a:t>"</a:t>
                      </a:r>
                      <a:endParaRPr lang="it-IT" sz="1000" b="0" i="0" u="none" strike="noStrike">
                        <a:effectLst/>
                        <a:latin typeface="Times New Roman" panose="02020603050405020304" pitchFamily="18" charset="0"/>
                      </a:endParaRPr>
                    </a:p>
                  </a:txBody>
                  <a:tcPr marL="7812" marR="7812" marT="7812" marB="0"/>
                </a:tc>
                <a:tc>
                  <a:txBody>
                    <a:bodyPr/>
                    <a:lstStyle/>
                    <a:p>
                      <a:pPr algn="l" fontAlgn="b">
                        <a:buNone/>
                      </a:pPr>
                      <a:r>
                        <a:rPr lang="it-IT" sz="1000" u="none" strike="noStrike" dirty="0">
                          <a:effectLst/>
                        </a:rPr>
                        <a:t>Assistente LOFFREDO Barbara</a:t>
                      </a:r>
                      <a:endParaRPr lang="it-IT" sz="1000" b="0" i="0" u="none" strike="noStrike" dirty="0">
                        <a:effectLst/>
                        <a:latin typeface="Times New Roman" panose="02020603050405020304" pitchFamily="18" charset="0"/>
                      </a:endParaRPr>
                    </a:p>
                  </a:txBody>
                  <a:tcPr marL="7812" marR="7812" marT="7812" marB="0" anchor="b"/>
                </a:tc>
                <a:tc>
                  <a:txBody>
                    <a:bodyPr/>
                    <a:lstStyle/>
                    <a:p>
                      <a:pPr algn="r" fontAlgn="b">
                        <a:buNone/>
                      </a:pPr>
                      <a:r>
                        <a:rPr lang="it-IT" sz="1000" u="none" strike="noStrike">
                          <a:effectLst/>
                        </a:rPr>
                        <a:t>2402179</a:t>
                      </a:r>
                      <a:endParaRPr lang="it-IT" sz="1000" b="0" i="0" u="none" strike="noStrike">
                        <a:effectLst/>
                        <a:latin typeface="Times New Roman" panose="02020603050405020304" pitchFamily="18" charset="0"/>
                      </a:endParaRPr>
                    </a:p>
                  </a:txBody>
                  <a:tcPr marL="7812" marR="7812" marT="7812" marB="0" anchor="b"/>
                </a:tc>
                <a:extLst>
                  <a:ext uri="{0D108BD9-81ED-4DB2-BD59-A6C34878D82A}">
                    <a16:rowId xmlns:a16="http://schemas.microsoft.com/office/drawing/2014/main" val="3105903333"/>
                  </a:ext>
                </a:extLst>
              </a:tr>
              <a:tr h="198674">
                <a:tc>
                  <a:txBody>
                    <a:bodyPr/>
                    <a:lstStyle/>
                    <a:p>
                      <a:pPr algn="l" fontAlgn="t">
                        <a:buNone/>
                      </a:pPr>
                      <a:endParaRPr lang="it-IT" sz="1000" b="1" i="0" u="none" strike="noStrike" dirty="0">
                        <a:effectLst/>
                        <a:latin typeface="Times New Roman" panose="02020603050405020304" pitchFamily="18" charset="0"/>
                      </a:endParaRPr>
                    </a:p>
                  </a:txBody>
                  <a:tcPr marL="7812" marR="7812" marT="7812" marB="0"/>
                </a:tc>
                <a:tc>
                  <a:txBody>
                    <a:bodyPr/>
                    <a:lstStyle/>
                    <a:p>
                      <a:pPr algn="ctr" fontAlgn="t">
                        <a:buNone/>
                      </a:pPr>
                      <a:endParaRPr lang="it-IT" sz="1000" b="0" i="0" u="none" strike="noStrike" dirty="0">
                        <a:effectLst/>
                        <a:latin typeface="Times New Roman" panose="02020603050405020304" pitchFamily="18" charset="0"/>
                      </a:endParaRPr>
                    </a:p>
                  </a:txBody>
                  <a:tcPr marL="7812" marR="7812" marT="7812" marB="0"/>
                </a:tc>
                <a:tc>
                  <a:txBody>
                    <a:bodyPr/>
                    <a:lstStyle/>
                    <a:p>
                      <a:pPr algn="l" fontAlgn="t">
                        <a:buNone/>
                      </a:pPr>
                      <a:endParaRPr lang="it-IT" sz="1000" b="0" i="0" u="none" strike="noStrike" dirty="0">
                        <a:effectLst/>
                        <a:latin typeface="Times New Roman" panose="02020603050405020304" pitchFamily="18" charset="0"/>
                      </a:endParaRPr>
                    </a:p>
                  </a:txBody>
                  <a:tcPr marL="7812" marR="7812" marT="7812" marB="0"/>
                </a:tc>
                <a:tc>
                  <a:txBody>
                    <a:bodyPr/>
                    <a:lstStyle/>
                    <a:p>
                      <a:pPr algn="r" fontAlgn="t">
                        <a:buNone/>
                      </a:pPr>
                      <a:endParaRPr lang="it-IT" sz="1000" b="0" i="0" u="none" strike="noStrike" dirty="0">
                        <a:effectLst/>
                        <a:latin typeface="Times New Roman" panose="02020603050405020304" pitchFamily="18" charset="0"/>
                      </a:endParaRPr>
                    </a:p>
                  </a:txBody>
                  <a:tcPr marL="7812" marR="7812" marT="7812" marB="0"/>
                </a:tc>
                <a:extLst>
                  <a:ext uri="{0D108BD9-81ED-4DB2-BD59-A6C34878D82A}">
                    <a16:rowId xmlns:a16="http://schemas.microsoft.com/office/drawing/2014/main" val="998525650"/>
                  </a:ext>
                </a:extLst>
              </a:tr>
              <a:tr h="198674">
                <a:tc>
                  <a:txBody>
                    <a:bodyPr/>
                    <a:lstStyle/>
                    <a:p>
                      <a:pPr algn="l" fontAlgn="b">
                        <a:buNone/>
                      </a:pPr>
                      <a:r>
                        <a:rPr lang="it-IT" sz="1000" u="none" strike="noStrike">
                          <a:effectLst/>
                        </a:rPr>
                        <a:t>Direttore Responsabile AAGG</a:t>
                      </a:r>
                      <a:endParaRPr lang="it-IT" sz="1000" b="1" i="0" u="none" strike="noStrike">
                        <a:effectLst/>
                        <a:latin typeface="Times New Roman" panose="02020603050405020304" pitchFamily="18" charset="0"/>
                      </a:endParaRPr>
                    </a:p>
                  </a:txBody>
                  <a:tcPr marL="7812" marR="7812" marT="7812" marB="0" anchor="b"/>
                </a:tc>
                <a:tc>
                  <a:txBody>
                    <a:bodyPr/>
                    <a:lstStyle/>
                    <a:p>
                      <a:pPr algn="ctr" fontAlgn="t">
                        <a:buNone/>
                      </a:pPr>
                      <a:r>
                        <a:rPr lang="it-IT" sz="1000" u="none" strike="noStrike">
                          <a:effectLst/>
                        </a:rPr>
                        <a:t>Ed 11-P2-St 2.57</a:t>
                      </a:r>
                      <a:endParaRPr lang="it-IT" sz="1000" b="0" i="0" u="none" strike="noStrike">
                        <a:effectLst/>
                        <a:latin typeface="Times New Roman" panose="02020603050405020304" pitchFamily="18" charset="0"/>
                      </a:endParaRPr>
                    </a:p>
                  </a:txBody>
                  <a:tcPr marL="7812" marR="7812" marT="7812" marB="0"/>
                </a:tc>
                <a:tc>
                  <a:txBody>
                    <a:bodyPr/>
                    <a:lstStyle/>
                    <a:p>
                      <a:pPr algn="l" fontAlgn="t">
                        <a:buNone/>
                      </a:pPr>
                      <a:r>
                        <a:rPr lang="it-IT" sz="1000" u="none" strike="noStrike" dirty="0">
                          <a:effectLst/>
                        </a:rPr>
                        <a:t>Direttore SANTIN Clara</a:t>
                      </a:r>
                      <a:endParaRPr lang="it-IT" sz="1000" b="0" i="0" u="none" strike="noStrike" dirty="0">
                        <a:effectLst/>
                        <a:latin typeface="Times New Roman" panose="02020603050405020304" pitchFamily="18" charset="0"/>
                      </a:endParaRPr>
                    </a:p>
                  </a:txBody>
                  <a:tcPr marL="7812" marR="7812" marT="7812" marB="0"/>
                </a:tc>
                <a:tc>
                  <a:txBody>
                    <a:bodyPr/>
                    <a:lstStyle/>
                    <a:p>
                      <a:pPr algn="r" fontAlgn="t">
                        <a:buNone/>
                      </a:pPr>
                      <a:r>
                        <a:rPr lang="it-IT" sz="1000" u="none" strike="noStrike" dirty="0">
                          <a:effectLst/>
                        </a:rPr>
                        <a:t>2402198</a:t>
                      </a:r>
                      <a:endParaRPr lang="it-IT" sz="1000" b="0" i="0" u="none" strike="noStrike" dirty="0">
                        <a:effectLst/>
                        <a:latin typeface="Times New Roman" panose="02020603050405020304" pitchFamily="18" charset="0"/>
                      </a:endParaRPr>
                    </a:p>
                  </a:txBody>
                  <a:tcPr marL="7812" marR="7812" marT="7812" marB="0"/>
                </a:tc>
                <a:extLst>
                  <a:ext uri="{0D108BD9-81ED-4DB2-BD59-A6C34878D82A}">
                    <a16:rowId xmlns:a16="http://schemas.microsoft.com/office/drawing/2014/main" val="1948453342"/>
                  </a:ext>
                </a:extLst>
              </a:tr>
              <a:tr h="198674">
                <a:tc>
                  <a:txBody>
                    <a:bodyPr/>
                    <a:lstStyle/>
                    <a:p>
                      <a:pPr algn="l" fontAlgn="t">
                        <a:buNone/>
                      </a:pPr>
                      <a:r>
                        <a:rPr lang="it-IT" sz="1000" u="none" strike="noStrike" dirty="0">
                          <a:effectLst/>
                        </a:rPr>
                        <a:t>Affari Generali digitalizzazione</a:t>
                      </a:r>
                      <a:endParaRPr lang="it-IT" sz="1000" b="1" i="0" u="none" strike="noStrike" dirty="0">
                        <a:effectLst/>
                        <a:latin typeface="Times New Roman" panose="02020603050405020304" pitchFamily="18" charset="0"/>
                      </a:endParaRPr>
                    </a:p>
                  </a:txBody>
                  <a:tcPr marL="7812" marR="7812" marT="7812" marB="0"/>
                </a:tc>
                <a:tc>
                  <a:txBody>
                    <a:bodyPr/>
                    <a:lstStyle/>
                    <a:p>
                      <a:pPr algn="ctr" fontAlgn="t">
                        <a:buNone/>
                      </a:pPr>
                      <a:r>
                        <a:rPr lang="it-IT" sz="1000" u="none" strike="noStrike">
                          <a:effectLst/>
                        </a:rPr>
                        <a:t>Ed 11-PT-St 0.43</a:t>
                      </a:r>
                      <a:endParaRPr lang="it-IT" sz="1000" b="0" i="0" u="none" strike="noStrike">
                        <a:effectLst/>
                        <a:latin typeface="Times New Roman" panose="02020603050405020304" pitchFamily="18" charset="0"/>
                      </a:endParaRPr>
                    </a:p>
                  </a:txBody>
                  <a:tcPr marL="7812" marR="7812" marT="7812" marB="0"/>
                </a:tc>
                <a:tc>
                  <a:txBody>
                    <a:bodyPr/>
                    <a:lstStyle/>
                    <a:p>
                      <a:pPr algn="l" fontAlgn="b">
                        <a:buNone/>
                      </a:pPr>
                      <a:r>
                        <a:rPr lang="it-IT" sz="1000" u="none" strike="noStrike">
                          <a:effectLst/>
                        </a:rPr>
                        <a:t>Funzionario Tecnico Amm. PRIMUCCI Sara</a:t>
                      </a:r>
                      <a:endParaRPr lang="it-IT" sz="1000" b="0" i="0" u="none" strike="noStrike">
                        <a:effectLst/>
                        <a:latin typeface="Times New Roman" panose="02020603050405020304" pitchFamily="18" charset="0"/>
                      </a:endParaRPr>
                    </a:p>
                  </a:txBody>
                  <a:tcPr marL="7812" marR="7812" marT="7812" marB="0" anchor="b"/>
                </a:tc>
                <a:tc>
                  <a:txBody>
                    <a:bodyPr/>
                    <a:lstStyle/>
                    <a:p>
                      <a:pPr algn="r" fontAlgn="b">
                        <a:buNone/>
                      </a:pPr>
                      <a:endParaRPr lang="it-IT" sz="1000" b="0" i="0" u="none" strike="noStrike" dirty="0">
                        <a:effectLst/>
                        <a:latin typeface="Times New Roman" panose="02020603050405020304" pitchFamily="18" charset="0"/>
                      </a:endParaRPr>
                    </a:p>
                  </a:txBody>
                  <a:tcPr marL="7812" marR="7812" marT="7812" marB="0" anchor="b"/>
                </a:tc>
                <a:extLst>
                  <a:ext uri="{0D108BD9-81ED-4DB2-BD59-A6C34878D82A}">
                    <a16:rowId xmlns:a16="http://schemas.microsoft.com/office/drawing/2014/main" val="2723884360"/>
                  </a:ext>
                </a:extLst>
              </a:tr>
              <a:tr h="198674">
                <a:tc>
                  <a:txBody>
                    <a:bodyPr/>
                    <a:lstStyle/>
                    <a:p>
                      <a:pPr algn="r" fontAlgn="b">
                        <a:buNone/>
                      </a:pPr>
                      <a:r>
                        <a:rPr lang="it-IT" sz="1000" u="none" strike="noStrike" dirty="0">
                          <a:effectLst/>
                        </a:rPr>
                        <a:t> </a:t>
                      </a:r>
                      <a:endParaRPr lang="it-IT" sz="1000" b="1" i="0" u="none" strike="noStrike" dirty="0">
                        <a:effectLst/>
                        <a:latin typeface="Times New Roman" panose="02020603050405020304" pitchFamily="18" charset="0"/>
                      </a:endParaRPr>
                    </a:p>
                  </a:txBody>
                  <a:tcPr marL="7812" marR="7812" marT="7812" marB="0" anchor="b"/>
                </a:tc>
                <a:tc>
                  <a:txBody>
                    <a:bodyPr/>
                    <a:lstStyle/>
                    <a:p>
                      <a:pPr algn="ctr" fontAlgn="t">
                        <a:buNone/>
                      </a:pPr>
                      <a:r>
                        <a:rPr lang="it-IT" sz="1000" u="none" strike="noStrike">
                          <a:effectLst/>
                        </a:rPr>
                        <a:t>"</a:t>
                      </a:r>
                      <a:endParaRPr lang="it-IT" sz="1000" b="0" i="0" u="none" strike="noStrike">
                        <a:effectLst/>
                        <a:latin typeface="Times New Roman" panose="02020603050405020304" pitchFamily="18" charset="0"/>
                      </a:endParaRPr>
                    </a:p>
                  </a:txBody>
                  <a:tcPr marL="7812" marR="7812" marT="7812" marB="0"/>
                </a:tc>
                <a:tc>
                  <a:txBody>
                    <a:bodyPr/>
                    <a:lstStyle/>
                    <a:p>
                      <a:pPr algn="l" fontAlgn="b">
                        <a:buNone/>
                      </a:pPr>
                      <a:r>
                        <a:rPr lang="it-IT" sz="1000" u="none" strike="noStrike">
                          <a:effectLst/>
                        </a:rPr>
                        <a:t>Funzionario Tecnico Amm. URSO Michael</a:t>
                      </a:r>
                      <a:endParaRPr lang="it-IT" sz="1000" b="0" i="0" u="none" strike="noStrike">
                        <a:effectLst/>
                        <a:latin typeface="Times New Roman" panose="02020603050405020304" pitchFamily="18" charset="0"/>
                      </a:endParaRPr>
                    </a:p>
                  </a:txBody>
                  <a:tcPr marL="7812" marR="7812" marT="7812" marB="0" anchor="b"/>
                </a:tc>
                <a:tc>
                  <a:txBody>
                    <a:bodyPr/>
                    <a:lstStyle/>
                    <a:p>
                      <a:pPr algn="r" fontAlgn="b">
                        <a:buNone/>
                      </a:pPr>
                      <a:endParaRPr lang="it-IT" sz="1000" b="0" i="0" u="none" strike="noStrike" dirty="0">
                        <a:effectLst/>
                        <a:latin typeface="Times New Roman" panose="02020603050405020304" pitchFamily="18" charset="0"/>
                      </a:endParaRPr>
                    </a:p>
                  </a:txBody>
                  <a:tcPr marL="7812" marR="7812" marT="7812" marB="0" anchor="b"/>
                </a:tc>
                <a:extLst>
                  <a:ext uri="{0D108BD9-81ED-4DB2-BD59-A6C34878D82A}">
                    <a16:rowId xmlns:a16="http://schemas.microsoft.com/office/drawing/2014/main" val="2202066521"/>
                  </a:ext>
                </a:extLst>
              </a:tr>
              <a:tr h="198674">
                <a:tc>
                  <a:txBody>
                    <a:bodyPr/>
                    <a:lstStyle/>
                    <a:p>
                      <a:pPr algn="l" fontAlgn="b">
                        <a:buNone/>
                      </a:pPr>
                      <a:endParaRPr lang="it-IT" sz="1000" b="1" i="0" u="none" strike="noStrike" dirty="0">
                        <a:effectLst/>
                        <a:latin typeface="Times New Roman" panose="02020603050405020304" pitchFamily="18" charset="0"/>
                      </a:endParaRPr>
                    </a:p>
                  </a:txBody>
                  <a:tcPr marL="7812" marR="7812" marT="7812" marB="0" anchor="b"/>
                </a:tc>
                <a:tc>
                  <a:txBody>
                    <a:bodyPr/>
                    <a:lstStyle/>
                    <a:p>
                      <a:pPr algn="ctr" fontAlgn="t">
                        <a:buNone/>
                      </a:pPr>
                      <a:r>
                        <a:rPr lang="it-IT" sz="1000" u="none" strike="noStrike">
                          <a:effectLst/>
                        </a:rPr>
                        <a:t>Ed 11-PT-St 0.43</a:t>
                      </a:r>
                      <a:endParaRPr lang="it-IT" sz="1000" b="0" i="0" u="none" strike="noStrike">
                        <a:effectLst/>
                        <a:latin typeface="Times New Roman" panose="02020603050405020304" pitchFamily="18" charset="0"/>
                      </a:endParaRPr>
                    </a:p>
                  </a:txBody>
                  <a:tcPr marL="7812" marR="7812" marT="7812" marB="0"/>
                </a:tc>
                <a:tc>
                  <a:txBody>
                    <a:bodyPr/>
                    <a:lstStyle/>
                    <a:p>
                      <a:pPr algn="l" fontAlgn="b">
                        <a:buNone/>
                      </a:pPr>
                      <a:r>
                        <a:rPr lang="it-IT" sz="1000" u="none" strike="noStrike">
                          <a:effectLst/>
                        </a:rPr>
                        <a:t>Funzionario Tecnico Amm. CERELLO Laura</a:t>
                      </a:r>
                      <a:endParaRPr lang="it-IT" sz="1000" b="0" i="0" u="none" strike="noStrike">
                        <a:effectLst/>
                        <a:latin typeface="Times New Roman" panose="02020603050405020304" pitchFamily="18" charset="0"/>
                      </a:endParaRPr>
                    </a:p>
                  </a:txBody>
                  <a:tcPr marL="7812" marR="7812" marT="7812" marB="0" anchor="b"/>
                </a:tc>
                <a:tc>
                  <a:txBody>
                    <a:bodyPr/>
                    <a:lstStyle/>
                    <a:p>
                      <a:pPr algn="r" fontAlgn="b">
                        <a:buNone/>
                      </a:pPr>
                      <a:endParaRPr lang="it-IT" sz="1000" b="0" i="0" u="none" strike="noStrike" dirty="0">
                        <a:effectLst/>
                        <a:latin typeface="Times New Roman" panose="02020603050405020304" pitchFamily="18" charset="0"/>
                      </a:endParaRPr>
                    </a:p>
                  </a:txBody>
                  <a:tcPr marL="7812" marR="7812" marT="7812" marB="0" anchor="b"/>
                </a:tc>
                <a:extLst>
                  <a:ext uri="{0D108BD9-81ED-4DB2-BD59-A6C34878D82A}">
                    <a16:rowId xmlns:a16="http://schemas.microsoft.com/office/drawing/2014/main" val="601020011"/>
                  </a:ext>
                </a:extLst>
              </a:tr>
              <a:tr h="198674">
                <a:tc>
                  <a:txBody>
                    <a:bodyPr/>
                    <a:lstStyle/>
                    <a:p>
                      <a:pPr algn="l" fontAlgn="b">
                        <a:buNone/>
                      </a:pPr>
                      <a:r>
                        <a:rPr lang="it-IT" sz="1000" u="none" strike="noStrike" dirty="0">
                          <a:effectLst/>
                        </a:rPr>
                        <a:t> </a:t>
                      </a:r>
                      <a:endParaRPr lang="it-IT" sz="1000" b="1" i="0" u="none" strike="noStrike" dirty="0">
                        <a:effectLst/>
                        <a:latin typeface="Times New Roman" panose="02020603050405020304" pitchFamily="18" charset="0"/>
                      </a:endParaRPr>
                    </a:p>
                  </a:txBody>
                  <a:tcPr marL="7812" marR="7812" marT="7812" marB="0" anchor="b"/>
                </a:tc>
                <a:tc>
                  <a:txBody>
                    <a:bodyPr/>
                    <a:lstStyle/>
                    <a:p>
                      <a:pPr algn="ctr" fontAlgn="t">
                        <a:buNone/>
                      </a:pPr>
                      <a:r>
                        <a:rPr lang="it-IT" sz="1000" u="none" strike="noStrike">
                          <a:effectLst/>
                        </a:rPr>
                        <a:t>"</a:t>
                      </a:r>
                      <a:endParaRPr lang="it-IT" sz="1000" b="0" i="0" u="none" strike="noStrike">
                        <a:effectLst/>
                        <a:latin typeface="Times New Roman" panose="02020603050405020304" pitchFamily="18" charset="0"/>
                      </a:endParaRPr>
                    </a:p>
                  </a:txBody>
                  <a:tcPr marL="7812" marR="7812" marT="7812" marB="0"/>
                </a:tc>
                <a:tc>
                  <a:txBody>
                    <a:bodyPr/>
                    <a:lstStyle/>
                    <a:p>
                      <a:pPr algn="l" fontAlgn="b">
                        <a:buNone/>
                      </a:pPr>
                      <a:r>
                        <a:rPr lang="pt-BR" sz="1000" u="none" strike="noStrike">
                          <a:effectLst/>
                        </a:rPr>
                        <a:t>Op. Data Entry SABIR Mirko</a:t>
                      </a:r>
                      <a:endParaRPr lang="pt-BR" sz="1000" b="0" i="0" u="none" strike="noStrike">
                        <a:effectLst/>
                        <a:latin typeface="Times New Roman" panose="02020603050405020304" pitchFamily="18" charset="0"/>
                      </a:endParaRPr>
                    </a:p>
                  </a:txBody>
                  <a:tcPr marL="7812" marR="7812" marT="7812" marB="0" anchor="b"/>
                </a:tc>
                <a:tc>
                  <a:txBody>
                    <a:bodyPr/>
                    <a:lstStyle/>
                    <a:p>
                      <a:pPr algn="r" fontAlgn="b">
                        <a:buNone/>
                      </a:pPr>
                      <a:endParaRPr lang="it-IT" sz="1000" b="0" i="0" u="none" strike="noStrike" dirty="0">
                        <a:effectLst/>
                        <a:latin typeface="Times New Roman" panose="02020603050405020304" pitchFamily="18" charset="0"/>
                      </a:endParaRPr>
                    </a:p>
                  </a:txBody>
                  <a:tcPr marL="7812" marR="7812" marT="7812" marB="0" anchor="b"/>
                </a:tc>
                <a:extLst>
                  <a:ext uri="{0D108BD9-81ED-4DB2-BD59-A6C34878D82A}">
                    <a16:rowId xmlns:a16="http://schemas.microsoft.com/office/drawing/2014/main" val="3784270981"/>
                  </a:ext>
                </a:extLst>
              </a:tr>
              <a:tr h="198674">
                <a:tc>
                  <a:txBody>
                    <a:bodyPr/>
                    <a:lstStyle/>
                    <a:p>
                      <a:pPr algn="r" fontAlgn="b">
                        <a:buNone/>
                      </a:pPr>
                      <a:r>
                        <a:rPr lang="it-IT" sz="1000" u="none" strike="noStrike">
                          <a:effectLst/>
                        </a:rPr>
                        <a:t> </a:t>
                      </a:r>
                      <a:endParaRPr lang="it-IT" sz="1000" b="1" i="0" u="none" strike="noStrike">
                        <a:effectLst/>
                        <a:latin typeface="Times New Roman" panose="02020603050405020304" pitchFamily="18" charset="0"/>
                      </a:endParaRPr>
                    </a:p>
                  </a:txBody>
                  <a:tcPr marL="7812" marR="7812" marT="7812" marB="0" anchor="b"/>
                </a:tc>
                <a:tc>
                  <a:txBody>
                    <a:bodyPr/>
                    <a:lstStyle/>
                    <a:p>
                      <a:pPr algn="ctr" fontAlgn="t">
                        <a:buNone/>
                      </a:pPr>
                      <a:r>
                        <a:rPr lang="it-IT" sz="1000" u="none" strike="noStrike" dirty="0">
                          <a:effectLst/>
                        </a:rPr>
                        <a:t>"</a:t>
                      </a:r>
                      <a:endParaRPr lang="it-IT" sz="1000" b="0" i="0" u="none" strike="noStrike" dirty="0">
                        <a:effectLst/>
                        <a:latin typeface="Times New Roman" panose="02020603050405020304" pitchFamily="18" charset="0"/>
                      </a:endParaRPr>
                    </a:p>
                  </a:txBody>
                  <a:tcPr marL="7812" marR="7812" marT="7812" marB="0"/>
                </a:tc>
                <a:tc>
                  <a:txBody>
                    <a:bodyPr/>
                    <a:lstStyle/>
                    <a:p>
                      <a:pPr algn="l" fontAlgn="t">
                        <a:buNone/>
                      </a:pPr>
                      <a:r>
                        <a:rPr lang="it-IT" sz="1000" u="none" strike="noStrike">
                          <a:effectLst/>
                        </a:rPr>
                        <a:t>Op. Data Entry STRADA Vania</a:t>
                      </a:r>
                      <a:endParaRPr lang="it-IT" sz="1000" b="0" i="0" u="none" strike="noStrike">
                        <a:effectLst/>
                        <a:latin typeface="Times New Roman" panose="02020603050405020304" pitchFamily="18" charset="0"/>
                      </a:endParaRPr>
                    </a:p>
                  </a:txBody>
                  <a:tcPr marL="7812" marR="7812" marT="7812" marB="0"/>
                </a:tc>
                <a:tc>
                  <a:txBody>
                    <a:bodyPr/>
                    <a:lstStyle/>
                    <a:p>
                      <a:pPr algn="r" fontAlgn="b">
                        <a:buNone/>
                      </a:pPr>
                      <a:endParaRPr lang="it-IT" sz="1000" b="0" i="0" u="none" strike="noStrike" dirty="0">
                        <a:effectLst/>
                        <a:latin typeface="Times New Roman" panose="02020603050405020304" pitchFamily="18" charset="0"/>
                      </a:endParaRPr>
                    </a:p>
                  </a:txBody>
                  <a:tcPr marL="7812" marR="7812" marT="7812" marB="0" anchor="b"/>
                </a:tc>
                <a:extLst>
                  <a:ext uri="{0D108BD9-81ED-4DB2-BD59-A6C34878D82A}">
                    <a16:rowId xmlns:a16="http://schemas.microsoft.com/office/drawing/2014/main" val="3753136149"/>
                  </a:ext>
                </a:extLst>
              </a:tr>
              <a:tr h="198674">
                <a:tc>
                  <a:txBody>
                    <a:bodyPr/>
                    <a:lstStyle/>
                    <a:p>
                      <a:pPr algn="l" fontAlgn="t">
                        <a:buNone/>
                      </a:pPr>
                      <a:r>
                        <a:rPr lang="it-IT" sz="1000" u="none" strike="noStrike" dirty="0">
                          <a:effectLst/>
                        </a:rPr>
                        <a:t>Ragioneria - Segreteria Personale</a:t>
                      </a:r>
                      <a:endParaRPr lang="it-IT" sz="1000" b="1" i="0" u="none" strike="noStrike" dirty="0">
                        <a:effectLst/>
                        <a:latin typeface="Times New Roman" panose="02020603050405020304" pitchFamily="18" charset="0"/>
                      </a:endParaRPr>
                    </a:p>
                  </a:txBody>
                  <a:tcPr marL="7812" marR="7812" marT="7812" marB="0"/>
                </a:tc>
                <a:tc>
                  <a:txBody>
                    <a:bodyPr/>
                    <a:lstStyle/>
                    <a:p>
                      <a:pPr algn="ctr" fontAlgn="t">
                        <a:buNone/>
                      </a:pPr>
                      <a:r>
                        <a:rPr lang="it-IT" sz="1000" u="none" strike="noStrike">
                          <a:effectLst/>
                        </a:rPr>
                        <a:t>Ed 11-PT-St 0.44</a:t>
                      </a:r>
                      <a:endParaRPr lang="it-IT" sz="1000" b="0" i="0" u="none" strike="noStrike">
                        <a:effectLst/>
                        <a:latin typeface="Times New Roman" panose="02020603050405020304" pitchFamily="18" charset="0"/>
                      </a:endParaRPr>
                    </a:p>
                  </a:txBody>
                  <a:tcPr marL="7812" marR="7812" marT="7812" marB="0"/>
                </a:tc>
                <a:tc>
                  <a:txBody>
                    <a:bodyPr/>
                    <a:lstStyle/>
                    <a:p>
                      <a:pPr algn="l" fontAlgn="b">
                        <a:buNone/>
                      </a:pPr>
                      <a:r>
                        <a:rPr lang="it-IT" sz="1000" u="none" strike="noStrike">
                          <a:effectLst/>
                        </a:rPr>
                        <a:t>Funzionario UPP VERINI Manuela</a:t>
                      </a:r>
                      <a:endParaRPr lang="it-IT" sz="1000" b="0" i="0" u="none" strike="noStrike">
                        <a:effectLst/>
                        <a:latin typeface="Times New Roman" panose="02020603050405020304" pitchFamily="18" charset="0"/>
                      </a:endParaRPr>
                    </a:p>
                  </a:txBody>
                  <a:tcPr marL="7812" marR="7812" marT="7812" marB="0" anchor="b"/>
                </a:tc>
                <a:tc>
                  <a:txBody>
                    <a:bodyPr/>
                    <a:lstStyle/>
                    <a:p>
                      <a:pPr algn="r" fontAlgn="b">
                        <a:buNone/>
                      </a:pPr>
                      <a:r>
                        <a:rPr lang="it-IT" sz="1000" u="none" strike="noStrike" dirty="0">
                          <a:effectLst/>
                        </a:rPr>
                        <a:t>2402376</a:t>
                      </a:r>
                      <a:endParaRPr lang="it-IT" sz="1000" b="0" i="0" u="none" strike="noStrike" dirty="0">
                        <a:effectLst/>
                        <a:latin typeface="Times New Roman" panose="02020603050405020304" pitchFamily="18" charset="0"/>
                      </a:endParaRPr>
                    </a:p>
                  </a:txBody>
                  <a:tcPr marL="7812" marR="7812" marT="7812" marB="0" anchor="b"/>
                </a:tc>
                <a:extLst>
                  <a:ext uri="{0D108BD9-81ED-4DB2-BD59-A6C34878D82A}">
                    <a16:rowId xmlns:a16="http://schemas.microsoft.com/office/drawing/2014/main" val="3251146654"/>
                  </a:ext>
                </a:extLst>
              </a:tr>
              <a:tr h="198674">
                <a:tc>
                  <a:txBody>
                    <a:bodyPr/>
                    <a:lstStyle/>
                    <a:p>
                      <a:pPr algn="l" fontAlgn="t">
                        <a:buNone/>
                      </a:pPr>
                      <a:r>
                        <a:rPr lang="it-IT" sz="1000" u="none" strike="noStrike">
                          <a:effectLst/>
                        </a:rPr>
                        <a:t> </a:t>
                      </a:r>
                      <a:endParaRPr lang="it-IT" sz="1000" b="1" i="0" u="none" strike="noStrike">
                        <a:effectLst/>
                        <a:latin typeface="Times New Roman" panose="02020603050405020304" pitchFamily="18" charset="0"/>
                      </a:endParaRPr>
                    </a:p>
                  </a:txBody>
                  <a:tcPr marL="7812" marR="7812" marT="7812" marB="0"/>
                </a:tc>
                <a:tc>
                  <a:txBody>
                    <a:bodyPr/>
                    <a:lstStyle/>
                    <a:p>
                      <a:pPr algn="ctr" fontAlgn="t">
                        <a:buNone/>
                      </a:pPr>
                      <a:r>
                        <a:rPr lang="it-IT" sz="1000" u="none" strike="noStrike">
                          <a:effectLst/>
                        </a:rPr>
                        <a:t>"</a:t>
                      </a:r>
                      <a:endParaRPr lang="it-IT" sz="1000" b="0" i="0" u="none" strike="noStrike">
                        <a:effectLst/>
                        <a:latin typeface="Times New Roman" panose="02020603050405020304" pitchFamily="18" charset="0"/>
                      </a:endParaRPr>
                    </a:p>
                  </a:txBody>
                  <a:tcPr marL="7812" marR="7812" marT="7812" marB="0"/>
                </a:tc>
                <a:tc>
                  <a:txBody>
                    <a:bodyPr/>
                    <a:lstStyle/>
                    <a:p>
                      <a:pPr algn="l" fontAlgn="b">
                        <a:buNone/>
                      </a:pPr>
                      <a:r>
                        <a:rPr lang="it-IT" sz="1000" u="none" strike="noStrike">
                          <a:effectLst/>
                        </a:rPr>
                        <a:t>Cancelliere MANCINI Maddalena</a:t>
                      </a:r>
                      <a:endParaRPr lang="it-IT" sz="1000" b="0" i="0" u="none" strike="noStrike">
                        <a:effectLst/>
                        <a:latin typeface="Times New Roman" panose="02020603050405020304" pitchFamily="18" charset="0"/>
                      </a:endParaRPr>
                    </a:p>
                  </a:txBody>
                  <a:tcPr marL="7812" marR="7812" marT="7812" marB="0" anchor="b"/>
                </a:tc>
                <a:tc>
                  <a:txBody>
                    <a:bodyPr/>
                    <a:lstStyle/>
                    <a:p>
                      <a:pPr algn="r" fontAlgn="b">
                        <a:buNone/>
                      </a:pPr>
                      <a:endParaRPr lang="it-IT" sz="1000" b="0" i="0" u="none" strike="noStrike" dirty="0">
                        <a:effectLst/>
                        <a:latin typeface="Times New Roman" panose="02020603050405020304" pitchFamily="18" charset="0"/>
                      </a:endParaRPr>
                    </a:p>
                  </a:txBody>
                  <a:tcPr marL="7812" marR="7812" marT="7812" marB="0" anchor="b"/>
                </a:tc>
                <a:extLst>
                  <a:ext uri="{0D108BD9-81ED-4DB2-BD59-A6C34878D82A}">
                    <a16:rowId xmlns:a16="http://schemas.microsoft.com/office/drawing/2014/main" val="1960837024"/>
                  </a:ext>
                </a:extLst>
              </a:tr>
              <a:tr h="198674">
                <a:tc>
                  <a:txBody>
                    <a:bodyPr/>
                    <a:lstStyle/>
                    <a:p>
                      <a:pPr algn="l" fontAlgn="t">
                        <a:buNone/>
                      </a:pPr>
                      <a:r>
                        <a:rPr lang="it-IT" sz="1000" u="none" strike="noStrike">
                          <a:effectLst/>
                        </a:rPr>
                        <a:t> </a:t>
                      </a:r>
                      <a:endParaRPr lang="it-IT" sz="1000" b="1" i="0" u="none" strike="noStrike">
                        <a:effectLst/>
                        <a:latin typeface="Times New Roman" panose="02020603050405020304" pitchFamily="18" charset="0"/>
                      </a:endParaRPr>
                    </a:p>
                  </a:txBody>
                  <a:tcPr marL="7812" marR="7812" marT="7812" marB="0"/>
                </a:tc>
                <a:tc>
                  <a:txBody>
                    <a:bodyPr/>
                    <a:lstStyle/>
                    <a:p>
                      <a:pPr algn="ctr" fontAlgn="t">
                        <a:buNone/>
                      </a:pPr>
                      <a:r>
                        <a:rPr lang="it-IT" sz="1000" u="none" strike="noStrike">
                          <a:effectLst/>
                        </a:rPr>
                        <a:t>"</a:t>
                      </a:r>
                      <a:endParaRPr lang="it-IT" sz="1000" b="0" i="0" u="none" strike="noStrike">
                        <a:effectLst/>
                        <a:latin typeface="Times New Roman" panose="02020603050405020304" pitchFamily="18" charset="0"/>
                      </a:endParaRPr>
                    </a:p>
                  </a:txBody>
                  <a:tcPr marL="7812" marR="7812" marT="7812" marB="0"/>
                </a:tc>
                <a:tc>
                  <a:txBody>
                    <a:bodyPr/>
                    <a:lstStyle/>
                    <a:p>
                      <a:pPr algn="l" fontAlgn="b">
                        <a:buNone/>
                      </a:pPr>
                      <a:r>
                        <a:rPr lang="it-IT" sz="1000" u="none" strike="noStrike">
                          <a:effectLst/>
                        </a:rPr>
                        <a:t>Assistente VIANELLO Claudia</a:t>
                      </a:r>
                      <a:endParaRPr lang="it-IT" sz="1000" b="0" i="0" u="none" strike="noStrike">
                        <a:effectLst/>
                        <a:latin typeface="Times New Roman" panose="02020603050405020304" pitchFamily="18" charset="0"/>
                      </a:endParaRPr>
                    </a:p>
                  </a:txBody>
                  <a:tcPr marL="7812" marR="7812" marT="7812" marB="0" anchor="b"/>
                </a:tc>
                <a:tc>
                  <a:txBody>
                    <a:bodyPr/>
                    <a:lstStyle/>
                    <a:p>
                      <a:pPr algn="r" fontAlgn="b">
                        <a:buNone/>
                      </a:pPr>
                      <a:endParaRPr lang="it-IT" sz="1000" b="0" i="0" u="none" strike="noStrike" dirty="0">
                        <a:effectLst/>
                        <a:latin typeface="Times New Roman" panose="02020603050405020304" pitchFamily="18" charset="0"/>
                      </a:endParaRPr>
                    </a:p>
                  </a:txBody>
                  <a:tcPr marL="7812" marR="7812" marT="7812" marB="0" anchor="b"/>
                </a:tc>
                <a:extLst>
                  <a:ext uri="{0D108BD9-81ED-4DB2-BD59-A6C34878D82A}">
                    <a16:rowId xmlns:a16="http://schemas.microsoft.com/office/drawing/2014/main" val="2744601156"/>
                  </a:ext>
                </a:extLst>
              </a:tr>
              <a:tr h="198674">
                <a:tc>
                  <a:txBody>
                    <a:bodyPr/>
                    <a:lstStyle/>
                    <a:p>
                      <a:pPr algn="l" fontAlgn="t">
                        <a:buNone/>
                      </a:pPr>
                      <a:r>
                        <a:rPr lang="it-IT" sz="1000" u="none" strike="noStrike">
                          <a:effectLst/>
                        </a:rPr>
                        <a:t> </a:t>
                      </a:r>
                      <a:endParaRPr lang="it-IT" sz="1000" b="1" i="0" u="none" strike="noStrike">
                        <a:effectLst/>
                        <a:latin typeface="Times New Roman" panose="02020603050405020304" pitchFamily="18" charset="0"/>
                      </a:endParaRPr>
                    </a:p>
                  </a:txBody>
                  <a:tcPr marL="7812" marR="7812" marT="7812" marB="0"/>
                </a:tc>
                <a:tc>
                  <a:txBody>
                    <a:bodyPr/>
                    <a:lstStyle/>
                    <a:p>
                      <a:pPr algn="ctr" fontAlgn="t">
                        <a:buNone/>
                      </a:pPr>
                      <a:r>
                        <a:rPr lang="it-IT" sz="1000" u="none" strike="noStrike">
                          <a:effectLst/>
                        </a:rPr>
                        <a:t>"</a:t>
                      </a:r>
                      <a:endParaRPr lang="it-IT" sz="1000" b="0" i="0" u="none" strike="noStrike">
                        <a:effectLst/>
                        <a:latin typeface="Times New Roman" panose="02020603050405020304" pitchFamily="18" charset="0"/>
                      </a:endParaRPr>
                    </a:p>
                  </a:txBody>
                  <a:tcPr marL="7812" marR="7812" marT="7812" marB="0"/>
                </a:tc>
                <a:tc>
                  <a:txBody>
                    <a:bodyPr/>
                    <a:lstStyle/>
                    <a:p>
                      <a:pPr algn="l" fontAlgn="b">
                        <a:buNone/>
                      </a:pPr>
                      <a:r>
                        <a:rPr lang="it-IT" sz="1000" u="none" strike="noStrike">
                          <a:effectLst/>
                        </a:rPr>
                        <a:t>Operatore CIARAFFA Maria</a:t>
                      </a:r>
                      <a:endParaRPr lang="it-IT" sz="1000" b="0" i="0" u="none" strike="noStrike">
                        <a:effectLst/>
                        <a:latin typeface="Times New Roman" panose="02020603050405020304" pitchFamily="18" charset="0"/>
                      </a:endParaRPr>
                    </a:p>
                  </a:txBody>
                  <a:tcPr marL="7812" marR="7812" marT="7812" marB="0" anchor="b"/>
                </a:tc>
                <a:tc>
                  <a:txBody>
                    <a:bodyPr/>
                    <a:lstStyle/>
                    <a:p>
                      <a:pPr algn="r" fontAlgn="b">
                        <a:buNone/>
                      </a:pPr>
                      <a:endParaRPr lang="it-IT" sz="1000" b="0" i="0" u="none" strike="noStrike" dirty="0">
                        <a:effectLst/>
                        <a:latin typeface="Times New Roman" panose="02020603050405020304" pitchFamily="18" charset="0"/>
                      </a:endParaRPr>
                    </a:p>
                  </a:txBody>
                  <a:tcPr marL="7812" marR="7812" marT="7812" marB="0" anchor="b"/>
                </a:tc>
                <a:extLst>
                  <a:ext uri="{0D108BD9-81ED-4DB2-BD59-A6C34878D82A}">
                    <a16:rowId xmlns:a16="http://schemas.microsoft.com/office/drawing/2014/main" val="2448400922"/>
                  </a:ext>
                </a:extLst>
              </a:tr>
              <a:tr h="198674">
                <a:tc>
                  <a:txBody>
                    <a:bodyPr/>
                    <a:lstStyle/>
                    <a:p>
                      <a:pPr algn="l" fontAlgn="t">
                        <a:buNone/>
                      </a:pPr>
                      <a:r>
                        <a:rPr lang="it-IT" sz="1000" u="none" strike="noStrike">
                          <a:effectLst/>
                        </a:rPr>
                        <a:t> </a:t>
                      </a:r>
                      <a:endParaRPr lang="it-IT" sz="1000" b="1" i="0" u="none" strike="noStrike">
                        <a:effectLst/>
                        <a:latin typeface="Times New Roman" panose="02020603050405020304" pitchFamily="18" charset="0"/>
                      </a:endParaRPr>
                    </a:p>
                  </a:txBody>
                  <a:tcPr marL="7812" marR="7812" marT="7812" marB="0"/>
                </a:tc>
                <a:tc>
                  <a:txBody>
                    <a:bodyPr/>
                    <a:lstStyle/>
                    <a:p>
                      <a:pPr algn="ctr" fontAlgn="t">
                        <a:buNone/>
                      </a:pPr>
                      <a:endParaRPr lang="it-IT" sz="1000" b="0" i="0" u="none" strike="noStrike" dirty="0">
                        <a:effectLst/>
                        <a:latin typeface="Times New Roman" panose="02020603050405020304" pitchFamily="18" charset="0"/>
                      </a:endParaRPr>
                    </a:p>
                  </a:txBody>
                  <a:tcPr marL="7812" marR="7812" marT="7812" marB="0"/>
                </a:tc>
                <a:tc>
                  <a:txBody>
                    <a:bodyPr/>
                    <a:lstStyle/>
                    <a:p>
                      <a:pPr algn="l" fontAlgn="b">
                        <a:buNone/>
                      </a:pPr>
                      <a:r>
                        <a:rPr lang="it-IT" sz="1000" u="none" strike="noStrike">
                          <a:effectLst/>
                        </a:rPr>
                        <a:t> </a:t>
                      </a:r>
                      <a:endParaRPr lang="it-IT" sz="1000" b="0" i="0" u="none" strike="noStrike">
                        <a:effectLst/>
                        <a:latin typeface="Times New Roman" panose="02020603050405020304" pitchFamily="18" charset="0"/>
                      </a:endParaRPr>
                    </a:p>
                  </a:txBody>
                  <a:tcPr marL="7812" marR="7812" marT="7812" marB="0" anchor="b"/>
                </a:tc>
                <a:tc>
                  <a:txBody>
                    <a:bodyPr/>
                    <a:lstStyle/>
                    <a:p>
                      <a:pPr algn="r" fontAlgn="b">
                        <a:buNone/>
                      </a:pPr>
                      <a:endParaRPr lang="it-IT" sz="1000" b="0" i="0" u="none" strike="noStrike" dirty="0">
                        <a:effectLst/>
                        <a:latin typeface="Times New Roman" panose="02020603050405020304" pitchFamily="18" charset="0"/>
                      </a:endParaRPr>
                    </a:p>
                  </a:txBody>
                  <a:tcPr marL="7812" marR="7812" marT="7812" marB="0" anchor="b"/>
                </a:tc>
                <a:extLst>
                  <a:ext uri="{0D108BD9-81ED-4DB2-BD59-A6C34878D82A}">
                    <a16:rowId xmlns:a16="http://schemas.microsoft.com/office/drawing/2014/main" val="287065642"/>
                  </a:ext>
                </a:extLst>
              </a:tr>
              <a:tr h="198674">
                <a:tc>
                  <a:txBody>
                    <a:bodyPr/>
                    <a:lstStyle/>
                    <a:p>
                      <a:pPr algn="l" fontAlgn="t">
                        <a:buNone/>
                      </a:pPr>
                      <a:r>
                        <a:rPr lang="it-IT" sz="1000" u="none" strike="noStrike">
                          <a:effectLst/>
                        </a:rPr>
                        <a:t> </a:t>
                      </a:r>
                      <a:endParaRPr lang="it-IT" sz="1000" b="1" i="0" u="none" strike="noStrike">
                        <a:effectLst/>
                        <a:latin typeface="Times New Roman" panose="02020603050405020304" pitchFamily="18" charset="0"/>
                      </a:endParaRPr>
                    </a:p>
                  </a:txBody>
                  <a:tcPr marL="7812" marR="7812" marT="7812" marB="0"/>
                </a:tc>
                <a:tc>
                  <a:txBody>
                    <a:bodyPr/>
                    <a:lstStyle/>
                    <a:p>
                      <a:pPr algn="ctr" fontAlgn="t">
                        <a:buNone/>
                      </a:pPr>
                      <a:r>
                        <a:rPr lang="it-IT" sz="1000" u="none" strike="noStrike">
                          <a:effectLst/>
                        </a:rPr>
                        <a:t> </a:t>
                      </a:r>
                      <a:endParaRPr lang="it-IT" sz="1000" b="0" i="0" u="none" strike="noStrike">
                        <a:effectLst/>
                        <a:latin typeface="Times New Roman" panose="02020603050405020304" pitchFamily="18" charset="0"/>
                      </a:endParaRPr>
                    </a:p>
                  </a:txBody>
                  <a:tcPr marL="7812" marR="7812" marT="7812" marB="0"/>
                </a:tc>
                <a:tc>
                  <a:txBody>
                    <a:bodyPr/>
                    <a:lstStyle/>
                    <a:p>
                      <a:pPr algn="l" fontAlgn="b">
                        <a:buNone/>
                      </a:pPr>
                      <a:r>
                        <a:rPr lang="it-IT" sz="1000" u="none" strike="noStrike">
                          <a:effectLst/>
                        </a:rPr>
                        <a:t> </a:t>
                      </a:r>
                      <a:endParaRPr lang="it-IT" sz="1000" b="0" i="0" u="none" strike="noStrike">
                        <a:effectLst/>
                        <a:latin typeface="Times New Roman" panose="02020603050405020304" pitchFamily="18" charset="0"/>
                      </a:endParaRPr>
                    </a:p>
                  </a:txBody>
                  <a:tcPr marL="7812" marR="7812" marT="7812" marB="0" anchor="b"/>
                </a:tc>
                <a:tc>
                  <a:txBody>
                    <a:bodyPr/>
                    <a:lstStyle/>
                    <a:p>
                      <a:pPr algn="r" fontAlgn="b">
                        <a:buNone/>
                      </a:pPr>
                      <a:endParaRPr lang="it-IT" sz="1000" b="0" i="0" u="none" strike="noStrike" dirty="0">
                        <a:effectLst/>
                        <a:latin typeface="Times New Roman" panose="02020603050405020304" pitchFamily="18" charset="0"/>
                      </a:endParaRPr>
                    </a:p>
                  </a:txBody>
                  <a:tcPr marL="7812" marR="7812" marT="7812" marB="0" anchor="b"/>
                </a:tc>
                <a:extLst>
                  <a:ext uri="{0D108BD9-81ED-4DB2-BD59-A6C34878D82A}">
                    <a16:rowId xmlns:a16="http://schemas.microsoft.com/office/drawing/2014/main" val="3544910757"/>
                  </a:ext>
                </a:extLst>
              </a:tr>
              <a:tr h="198674">
                <a:tc>
                  <a:txBody>
                    <a:bodyPr/>
                    <a:lstStyle/>
                    <a:p>
                      <a:pPr algn="l" fontAlgn="t">
                        <a:buNone/>
                      </a:pPr>
                      <a:r>
                        <a:rPr lang="it-IT" sz="1000" u="none" strike="noStrike">
                          <a:effectLst/>
                        </a:rPr>
                        <a:t> </a:t>
                      </a:r>
                      <a:endParaRPr lang="it-IT" sz="1000" b="1" i="0" u="none" strike="noStrike">
                        <a:effectLst/>
                        <a:latin typeface="Times New Roman" panose="02020603050405020304" pitchFamily="18" charset="0"/>
                      </a:endParaRPr>
                    </a:p>
                  </a:txBody>
                  <a:tcPr marL="7812" marR="7812" marT="7812" marB="0"/>
                </a:tc>
                <a:tc>
                  <a:txBody>
                    <a:bodyPr/>
                    <a:lstStyle/>
                    <a:p>
                      <a:pPr algn="ctr" fontAlgn="t">
                        <a:buNone/>
                      </a:pPr>
                      <a:r>
                        <a:rPr lang="it-IT" sz="1000" u="none" strike="noStrike">
                          <a:effectLst/>
                        </a:rPr>
                        <a:t>Ed 11-P2-St 2.63</a:t>
                      </a:r>
                      <a:endParaRPr lang="it-IT" sz="1000" b="0" i="0" u="none" strike="noStrike">
                        <a:effectLst/>
                        <a:latin typeface="Times New Roman" panose="02020603050405020304" pitchFamily="18" charset="0"/>
                      </a:endParaRPr>
                    </a:p>
                  </a:txBody>
                  <a:tcPr marL="7812" marR="7812" marT="7812" marB="0"/>
                </a:tc>
                <a:tc>
                  <a:txBody>
                    <a:bodyPr/>
                    <a:lstStyle/>
                    <a:p>
                      <a:pPr algn="l" fontAlgn="b">
                        <a:buNone/>
                      </a:pPr>
                      <a:r>
                        <a:rPr lang="it-IT" sz="1000" u="none" strike="noStrike">
                          <a:effectLst/>
                        </a:rPr>
                        <a:t>Conducente FAVARO Carlo</a:t>
                      </a:r>
                      <a:endParaRPr lang="it-IT" sz="1000" b="0" i="0" u="none" strike="noStrike">
                        <a:effectLst/>
                        <a:latin typeface="Times New Roman" panose="02020603050405020304" pitchFamily="18" charset="0"/>
                      </a:endParaRPr>
                    </a:p>
                  </a:txBody>
                  <a:tcPr marL="7812" marR="7812" marT="7812" marB="0" anchor="b"/>
                </a:tc>
                <a:tc>
                  <a:txBody>
                    <a:bodyPr/>
                    <a:lstStyle/>
                    <a:p>
                      <a:pPr algn="r" fontAlgn="b">
                        <a:buNone/>
                      </a:pPr>
                      <a:r>
                        <a:rPr lang="it-IT" sz="1000" u="none" strike="noStrike">
                          <a:effectLst/>
                        </a:rPr>
                        <a:t>2402192</a:t>
                      </a:r>
                      <a:endParaRPr lang="it-IT" sz="1000" b="0" i="0" u="none" strike="noStrike">
                        <a:effectLst/>
                        <a:latin typeface="Times New Roman" panose="02020603050405020304" pitchFamily="18" charset="0"/>
                      </a:endParaRPr>
                    </a:p>
                  </a:txBody>
                  <a:tcPr marL="7812" marR="7812" marT="7812" marB="0" anchor="b"/>
                </a:tc>
                <a:extLst>
                  <a:ext uri="{0D108BD9-81ED-4DB2-BD59-A6C34878D82A}">
                    <a16:rowId xmlns:a16="http://schemas.microsoft.com/office/drawing/2014/main" val="4069915371"/>
                  </a:ext>
                </a:extLst>
              </a:tr>
              <a:tr h="198674">
                <a:tc>
                  <a:txBody>
                    <a:bodyPr/>
                    <a:lstStyle/>
                    <a:p>
                      <a:pPr algn="l" fontAlgn="t">
                        <a:buNone/>
                      </a:pPr>
                      <a:r>
                        <a:rPr lang="it-IT" sz="1000" u="none" strike="noStrike">
                          <a:effectLst/>
                        </a:rPr>
                        <a:t> </a:t>
                      </a:r>
                      <a:endParaRPr lang="it-IT" sz="1000" b="1" i="0" u="none" strike="noStrike">
                        <a:effectLst/>
                        <a:latin typeface="Times New Roman" panose="02020603050405020304" pitchFamily="18" charset="0"/>
                      </a:endParaRPr>
                    </a:p>
                  </a:txBody>
                  <a:tcPr marL="7812" marR="7812" marT="7812" marB="0"/>
                </a:tc>
                <a:tc>
                  <a:txBody>
                    <a:bodyPr/>
                    <a:lstStyle/>
                    <a:p>
                      <a:pPr algn="ctr" fontAlgn="t">
                        <a:buNone/>
                      </a:pPr>
                      <a:r>
                        <a:rPr lang="it-IT" sz="1000" u="none" strike="noStrike">
                          <a:effectLst/>
                        </a:rPr>
                        <a:t>"</a:t>
                      </a:r>
                      <a:endParaRPr lang="it-IT" sz="1000" b="0" i="0" u="none" strike="noStrike">
                        <a:effectLst/>
                        <a:latin typeface="Times New Roman" panose="02020603050405020304" pitchFamily="18" charset="0"/>
                      </a:endParaRPr>
                    </a:p>
                  </a:txBody>
                  <a:tcPr marL="7812" marR="7812" marT="7812" marB="0"/>
                </a:tc>
                <a:tc>
                  <a:txBody>
                    <a:bodyPr/>
                    <a:lstStyle/>
                    <a:p>
                      <a:pPr algn="l" fontAlgn="b">
                        <a:buNone/>
                      </a:pPr>
                      <a:r>
                        <a:rPr lang="it-IT" sz="1000" u="none" strike="noStrike">
                          <a:effectLst/>
                        </a:rPr>
                        <a:t>Conducente ZANE Davide</a:t>
                      </a:r>
                      <a:endParaRPr lang="it-IT" sz="1000" b="0" i="0" u="none" strike="noStrike">
                        <a:effectLst/>
                        <a:latin typeface="Times New Roman" panose="02020603050405020304" pitchFamily="18" charset="0"/>
                      </a:endParaRPr>
                    </a:p>
                  </a:txBody>
                  <a:tcPr marL="7812" marR="7812" marT="7812" marB="0" anchor="b"/>
                </a:tc>
                <a:tc>
                  <a:txBody>
                    <a:bodyPr/>
                    <a:lstStyle/>
                    <a:p>
                      <a:pPr algn="r" fontAlgn="b">
                        <a:buNone/>
                      </a:pPr>
                      <a:r>
                        <a:rPr lang="it-IT" sz="1000" u="none" strike="noStrike" dirty="0">
                          <a:effectLst/>
                        </a:rPr>
                        <a:t>2402175</a:t>
                      </a:r>
                      <a:endParaRPr lang="it-IT" sz="1000" b="0" i="0" u="none" strike="noStrike" dirty="0">
                        <a:effectLst/>
                        <a:latin typeface="Times New Roman" panose="02020603050405020304" pitchFamily="18" charset="0"/>
                      </a:endParaRPr>
                    </a:p>
                  </a:txBody>
                  <a:tcPr marL="7812" marR="7812" marT="7812" marB="0" anchor="b"/>
                </a:tc>
                <a:extLst>
                  <a:ext uri="{0D108BD9-81ED-4DB2-BD59-A6C34878D82A}">
                    <a16:rowId xmlns:a16="http://schemas.microsoft.com/office/drawing/2014/main" val="2838676153"/>
                  </a:ext>
                </a:extLst>
              </a:tr>
            </a:tbl>
          </a:graphicData>
        </a:graphic>
      </p:graphicFrame>
    </p:spTree>
    <p:extLst>
      <p:ext uri="{BB962C8B-B14F-4D97-AF65-F5344CB8AC3E}">
        <p14:creationId xmlns:p14="http://schemas.microsoft.com/office/powerpoint/2010/main" val="20577791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0067010-C389-9ABA-3EED-AF48A93D32E3}"/>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6622B39-D569-1DE2-7B5C-5C1D3682C1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C3A48147-70FC-B480-ADF8-EE6524DED7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04CC531D-81F1-8572-55ED-7A9E0DD2B8E1}"/>
              </a:ext>
            </a:extLst>
          </p:cNvPr>
          <p:cNvSpPr>
            <a:spLocks noGrp="1"/>
          </p:cNvSpPr>
          <p:nvPr>
            <p:ph type="title"/>
          </p:nvPr>
        </p:nvSpPr>
        <p:spPr>
          <a:xfrm>
            <a:off x="686834" y="1153572"/>
            <a:ext cx="3200400" cy="4461163"/>
          </a:xfrm>
        </p:spPr>
        <p:txBody>
          <a:bodyPr>
            <a:normAutofit/>
          </a:bodyPr>
          <a:lstStyle/>
          <a:p>
            <a:r>
              <a:rPr lang="it-IT" sz="2800" dirty="0">
                <a:solidFill>
                  <a:srgbClr val="FFFFFF"/>
                </a:solidFill>
              </a:rPr>
              <a:t>Area Amministrativo-contabile</a:t>
            </a:r>
            <a:br>
              <a:rPr lang="it-IT" sz="3400" dirty="0">
                <a:solidFill>
                  <a:srgbClr val="FFFFFF"/>
                </a:solidFill>
              </a:rPr>
            </a:br>
            <a:br>
              <a:rPr lang="it-IT" sz="3400" dirty="0">
                <a:solidFill>
                  <a:srgbClr val="FFFFFF"/>
                </a:solidFill>
              </a:rPr>
            </a:br>
            <a:br>
              <a:rPr lang="it-IT" sz="3400" dirty="0">
                <a:solidFill>
                  <a:srgbClr val="FFFFFF"/>
                </a:solidFill>
              </a:rPr>
            </a:br>
            <a:endParaRPr lang="it-IT" sz="3400" dirty="0">
              <a:solidFill>
                <a:srgbClr val="FFFFFF"/>
              </a:solidFill>
            </a:endParaRPr>
          </a:p>
        </p:txBody>
      </p:sp>
      <p:sp>
        <p:nvSpPr>
          <p:cNvPr id="14" name="Arc 13">
            <a:extLst>
              <a:ext uri="{FF2B5EF4-FFF2-40B4-BE49-F238E27FC236}">
                <a16:creationId xmlns:a16="http://schemas.microsoft.com/office/drawing/2014/main" id="{DF4E7CC8-8869-466F-E440-AF78A0F262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 name="Segnaposto numero diapositiva 4">
            <a:extLst>
              <a:ext uri="{FF2B5EF4-FFF2-40B4-BE49-F238E27FC236}">
                <a16:creationId xmlns:a16="http://schemas.microsoft.com/office/drawing/2014/main" id="{2F5F1546-C251-7B67-2951-6E0601F36747}"/>
              </a:ext>
            </a:extLst>
          </p:cNvPr>
          <p:cNvSpPr>
            <a:spLocks noGrp="1"/>
          </p:cNvSpPr>
          <p:nvPr>
            <p:ph type="sldNum" sz="quarter" idx="12"/>
          </p:nvPr>
        </p:nvSpPr>
        <p:spPr>
          <a:xfrm>
            <a:off x="9541564" y="6356350"/>
            <a:ext cx="1812235" cy="365125"/>
          </a:xfrm>
        </p:spPr>
        <p:txBody>
          <a:bodyPr>
            <a:normAutofit/>
          </a:bodyPr>
          <a:lstStyle/>
          <a:p>
            <a:pPr>
              <a:spcAft>
                <a:spcPts val="600"/>
              </a:spcAft>
            </a:pPr>
            <a:fld id="{0A789602-4527-41A6-989C-6E832B17D0AC}" type="slidenum">
              <a:rPr lang="it-IT" smtClean="0"/>
              <a:pPr>
                <a:spcAft>
                  <a:spcPts val="600"/>
                </a:spcAft>
              </a:pPr>
              <a:t>16</a:t>
            </a:fld>
            <a:endParaRPr lang="it-IT"/>
          </a:p>
        </p:txBody>
      </p:sp>
      <p:graphicFrame>
        <p:nvGraphicFramePr>
          <p:cNvPr id="6" name="Segnaposto contenuto 5">
            <a:extLst>
              <a:ext uri="{FF2B5EF4-FFF2-40B4-BE49-F238E27FC236}">
                <a16:creationId xmlns:a16="http://schemas.microsoft.com/office/drawing/2014/main" id="{ED43BBB1-EEDE-F48A-AB6D-B4801D17C0BC}"/>
              </a:ext>
            </a:extLst>
          </p:cNvPr>
          <p:cNvGraphicFramePr>
            <a:graphicFrameLocks noGrp="1"/>
          </p:cNvGraphicFramePr>
          <p:nvPr>
            <p:ph idx="1"/>
            <p:extLst>
              <p:ext uri="{D42A27DB-BD31-4B8C-83A1-F6EECF244321}">
                <p14:modId xmlns:p14="http://schemas.microsoft.com/office/powerpoint/2010/main" val="3777809237"/>
              </p:ext>
            </p:extLst>
          </p:nvPr>
        </p:nvGraphicFramePr>
        <p:xfrm>
          <a:off x="3179135" y="542260"/>
          <a:ext cx="8174665" cy="5996653"/>
        </p:xfrm>
        <a:graphic>
          <a:graphicData uri="http://schemas.openxmlformats.org/drawingml/2006/table">
            <a:tbl>
              <a:tblPr>
                <a:tableStyleId>{5C22544A-7EE6-4342-B048-85BDC9FD1C3A}</a:tableStyleId>
              </a:tblPr>
              <a:tblGrid>
                <a:gridCol w="2072382">
                  <a:extLst>
                    <a:ext uri="{9D8B030D-6E8A-4147-A177-3AD203B41FA5}">
                      <a16:colId xmlns:a16="http://schemas.microsoft.com/office/drawing/2014/main" val="385581105"/>
                    </a:ext>
                  </a:extLst>
                </a:gridCol>
                <a:gridCol w="2688231">
                  <a:extLst>
                    <a:ext uri="{9D8B030D-6E8A-4147-A177-3AD203B41FA5}">
                      <a16:colId xmlns:a16="http://schemas.microsoft.com/office/drawing/2014/main" val="2388212359"/>
                    </a:ext>
                  </a:extLst>
                </a:gridCol>
                <a:gridCol w="2690673">
                  <a:extLst>
                    <a:ext uri="{9D8B030D-6E8A-4147-A177-3AD203B41FA5}">
                      <a16:colId xmlns:a16="http://schemas.microsoft.com/office/drawing/2014/main" val="2864968465"/>
                    </a:ext>
                  </a:extLst>
                </a:gridCol>
                <a:gridCol w="723379">
                  <a:extLst>
                    <a:ext uri="{9D8B030D-6E8A-4147-A177-3AD203B41FA5}">
                      <a16:colId xmlns:a16="http://schemas.microsoft.com/office/drawing/2014/main" val="4223037363"/>
                    </a:ext>
                  </a:extLst>
                </a:gridCol>
              </a:tblGrid>
              <a:tr h="1503806">
                <a:tc gridSpan="4">
                  <a:txBody>
                    <a:bodyPr/>
                    <a:lstStyle/>
                    <a:p>
                      <a:pPr algn="ctr" fontAlgn="b">
                        <a:buNone/>
                      </a:pPr>
                      <a:r>
                        <a:rPr lang="it-IT" sz="1200" u="sng" strike="noStrike" dirty="0">
                          <a:effectLst/>
                        </a:rPr>
                        <a:t>PATROCINIO A SPESE DELLO STATO</a:t>
                      </a:r>
                      <a:r>
                        <a:rPr lang="it-IT" sz="1200" u="none" strike="noStrike" dirty="0">
                          <a:effectLst/>
                        </a:rPr>
                        <a:t>: deposito delle richieste di ammissione al patrocinio a spese dello Stato -  </a:t>
                      </a:r>
                    </a:p>
                    <a:p>
                      <a:pPr algn="ctr" fontAlgn="b">
                        <a:buNone/>
                      </a:pPr>
                      <a:r>
                        <a:rPr lang="it-IT" sz="1200" u="sng" strike="noStrike" dirty="0">
                          <a:effectLst/>
                        </a:rPr>
                        <a:t>UFFICIO DEL FUNZIONARIO DELEGATO - SPESE DI GIUSTIZIA</a:t>
                      </a:r>
                      <a:r>
                        <a:rPr lang="it-IT" sz="1200" u="none" strike="noStrike" dirty="0">
                          <a:effectLst/>
                        </a:rPr>
                        <a:t>: Trattasi di pagamento e trattamento tributario delle spese che vengono anticipate dall’erario nei processi civili e penali, ad es. rimborso spese di testimonianza, pagamento compensi ai difensori di parti ammessi al patrocinio a spese dello Stato, pagamento ai traduttori, consulenti, periti ecc. </a:t>
                      </a:r>
                    </a:p>
                    <a:p>
                      <a:pPr algn="ctr" fontAlgn="b">
                        <a:buNone/>
                      </a:pPr>
                      <a:r>
                        <a:rPr lang="it-IT" sz="1200" u="sng" strike="noStrike" dirty="0">
                          <a:effectLst/>
                        </a:rPr>
                        <a:t>ECONOMATO - CONSEGNATARIO: attività del consegnatario (gestione inventario) acquisti di beni e servizi tramite MEPA, contratti, attività istruttorie di carattere amministrativo</a:t>
                      </a:r>
                    </a:p>
                    <a:p>
                      <a:pPr algn="ctr" fontAlgn="b">
                        <a:buNone/>
                      </a:pPr>
                      <a:endParaRPr lang="it-IT" sz="1200" b="1" i="0" u="none" strike="noStrike" dirty="0">
                        <a:effectLst/>
                        <a:latin typeface="Times New Roman" panose="02020603050405020304" pitchFamily="18" charset="0"/>
                      </a:endParaRPr>
                    </a:p>
                  </a:txBody>
                  <a:tcPr marL="8105" marR="8105" marT="8105" marB="0" anchor="b"/>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3842886772"/>
                  </a:ext>
                </a:extLst>
              </a:tr>
              <a:tr h="219111">
                <a:tc gridSpan="4">
                  <a:txBody>
                    <a:bodyPr/>
                    <a:lstStyle/>
                    <a:p>
                      <a:pPr algn="ctr" fontAlgn="b">
                        <a:buNone/>
                      </a:pPr>
                      <a:r>
                        <a:rPr lang="it-IT" sz="1200" u="none" strike="noStrike">
                          <a:effectLst/>
                        </a:rPr>
                        <a:t>Edificio 1</a:t>
                      </a:r>
                      <a:endParaRPr lang="it-IT" sz="1200" b="1" i="0" u="none" strike="noStrike">
                        <a:effectLst/>
                        <a:latin typeface="Times New Roman" panose="02020603050405020304" pitchFamily="18" charset="0"/>
                      </a:endParaRPr>
                    </a:p>
                  </a:txBody>
                  <a:tcPr marL="8105" marR="8105" marT="8105" marB="0" anchor="b"/>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1707451264"/>
                  </a:ext>
                </a:extLst>
              </a:tr>
              <a:tr h="177040">
                <a:tc>
                  <a:txBody>
                    <a:bodyPr/>
                    <a:lstStyle/>
                    <a:p>
                      <a:pPr algn="ctr" fontAlgn="t">
                        <a:buNone/>
                      </a:pPr>
                      <a:r>
                        <a:rPr lang="it-IT" sz="1000" u="none" strike="noStrike">
                          <a:effectLst/>
                        </a:rPr>
                        <a:t> </a:t>
                      </a:r>
                      <a:endParaRPr lang="it-IT" sz="1000" b="1" i="0" u="none" strike="noStrike">
                        <a:effectLst/>
                        <a:latin typeface="Times New Roman" panose="02020603050405020304" pitchFamily="18" charset="0"/>
                      </a:endParaRPr>
                    </a:p>
                  </a:txBody>
                  <a:tcPr marL="8105" marR="8105" marT="8105" marB="0"/>
                </a:tc>
                <a:tc>
                  <a:txBody>
                    <a:bodyPr/>
                    <a:lstStyle/>
                    <a:p>
                      <a:pPr algn="l" fontAlgn="t">
                        <a:buNone/>
                      </a:pPr>
                      <a:r>
                        <a:rPr lang="it-IT" sz="1000" u="none" strike="noStrike" dirty="0">
                          <a:effectLst/>
                        </a:rPr>
                        <a:t> </a:t>
                      </a:r>
                      <a:endParaRPr lang="it-IT" sz="1000" b="0" i="0" u="none" strike="noStrike" dirty="0">
                        <a:effectLst/>
                        <a:latin typeface="Times New Roman" panose="02020603050405020304" pitchFamily="18" charset="0"/>
                      </a:endParaRPr>
                    </a:p>
                  </a:txBody>
                  <a:tcPr marL="8105" marR="8105" marT="8105" marB="0"/>
                </a:tc>
                <a:tc>
                  <a:txBody>
                    <a:bodyPr/>
                    <a:lstStyle/>
                    <a:p>
                      <a:pPr algn="l" fontAlgn="t">
                        <a:buNone/>
                      </a:pPr>
                      <a:r>
                        <a:rPr lang="it-IT" sz="1000" u="none" strike="noStrike">
                          <a:effectLst/>
                        </a:rPr>
                        <a:t> </a:t>
                      </a:r>
                      <a:endParaRPr lang="it-IT" sz="1000" b="0" i="0" u="none" strike="noStrike">
                        <a:effectLst/>
                        <a:latin typeface="Times New Roman" panose="02020603050405020304" pitchFamily="18" charset="0"/>
                      </a:endParaRPr>
                    </a:p>
                  </a:txBody>
                  <a:tcPr marL="8105" marR="8105" marT="8105" marB="0"/>
                </a:tc>
                <a:tc>
                  <a:txBody>
                    <a:bodyPr/>
                    <a:lstStyle/>
                    <a:p>
                      <a:pPr algn="r" fontAlgn="b">
                        <a:buNone/>
                      </a:pPr>
                      <a:r>
                        <a:rPr lang="it-IT" sz="1000" u="none" strike="noStrike">
                          <a:effectLst/>
                        </a:rPr>
                        <a:t> </a:t>
                      </a:r>
                      <a:endParaRPr lang="it-IT" sz="1000" b="0" i="0" u="none" strike="noStrike">
                        <a:effectLst/>
                        <a:latin typeface="Times New Roman" panose="02020603050405020304" pitchFamily="18" charset="0"/>
                      </a:endParaRPr>
                    </a:p>
                  </a:txBody>
                  <a:tcPr marL="8105" marR="8105" marT="8105" marB="0" anchor="b"/>
                </a:tc>
                <a:extLst>
                  <a:ext uri="{0D108BD9-81ED-4DB2-BD59-A6C34878D82A}">
                    <a16:rowId xmlns:a16="http://schemas.microsoft.com/office/drawing/2014/main" val="1398027258"/>
                  </a:ext>
                </a:extLst>
              </a:tr>
              <a:tr h="964577">
                <a:tc>
                  <a:txBody>
                    <a:bodyPr/>
                    <a:lstStyle/>
                    <a:p>
                      <a:pPr algn="l" fontAlgn="t">
                        <a:buNone/>
                      </a:pPr>
                      <a:r>
                        <a:rPr lang="it-IT" sz="1000" u="none" strike="noStrike">
                          <a:effectLst/>
                        </a:rPr>
                        <a:t>Direttore Responsabile                               Ufficio del Consegnatario                       Ufficio economato - Ufficio Contabilità        </a:t>
                      </a:r>
                      <a:r>
                        <a:rPr lang="it-IT" sz="900" u="none" strike="noStrike">
                          <a:effectLst/>
                        </a:rPr>
                        <a:t>peo: economato.tribunale.venezia@giustizia.it</a:t>
                      </a:r>
                      <a:endParaRPr lang="it-IT" sz="1000" b="1" i="0" u="none" strike="noStrike">
                        <a:effectLst/>
                        <a:latin typeface="Times New Roman" panose="02020603050405020304" pitchFamily="18" charset="0"/>
                      </a:endParaRPr>
                    </a:p>
                  </a:txBody>
                  <a:tcPr marL="8105" marR="8105" marT="8105" marB="0"/>
                </a:tc>
                <a:tc>
                  <a:txBody>
                    <a:bodyPr/>
                    <a:lstStyle/>
                    <a:p>
                      <a:pPr algn="ctr" fontAlgn="t">
                        <a:buNone/>
                      </a:pPr>
                      <a:r>
                        <a:rPr lang="it-IT" sz="1000" u="none" strike="noStrike" dirty="0">
                          <a:effectLst/>
                        </a:rPr>
                        <a:t>P3 - St 04</a:t>
                      </a:r>
                      <a:endParaRPr lang="it-IT" sz="1000" b="0" i="0" u="none" strike="noStrike" dirty="0">
                        <a:effectLst/>
                        <a:latin typeface="Times New Roman" panose="02020603050405020304" pitchFamily="18" charset="0"/>
                      </a:endParaRPr>
                    </a:p>
                  </a:txBody>
                  <a:tcPr marL="8105" marR="8105" marT="8105" marB="0"/>
                </a:tc>
                <a:tc>
                  <a:txBody>
                    <a:bodyPr/>
                    <a:lstStyle/>
                    <a:p>
                      <a:pPr algn="l" fontAlgn="t">
                        <a:buNone/>
                      </a:pPr>
                      <a:r>
                        <a:rPr lang="it-IT" sz="1000" u="none" strike="noStrike">
                          <a:effectLst/>
                        </a:rPr>
                        <a:t>Direttore LIBRI Massimo</a:t>
                      </a:r>
                      <a:br>
                        <a:rPr lang="it-IT" sz="1000" u="none" strike="noStrike">
                          <a:effectLst/>
                        </a:rPr>
                      </a:br>
                      <a:r>
                        <a:rPr lang="it-IT" sz="1000" u="none" strike="noStrike">
                          <a:effectLst/>
                        </a:rPr>
                        <a:t>Funzionario UPP GRIFFONI Andrea</a:t>
                      </a:r>
                      <a:br>
                        <a:rPr lang="it-IT" sz="1000" u="none" strike="noStrike">
                          <a:effectLst/>
                        </a:rPr>
                      </a:br>
                      <a:r>
                        <a:rPr lang="it-IT" sz="1000" u="none" strike="noStrike">
                          <a:effectLst/>
                        </a:rPr>
                        <a:t>Assistente CERNI Monica</a:t>
                      </a:r>
                      <a:endParaRPr lang="it-IT" sz="1000" b="0" i="0" u="none" strike="noStrike">
                        <a:effectLst/>
                        <a:latin typeface="Times New Roman" panose="02020603050405020304" pitchFamily="18" charset="0"/>
                      </a:endParaRPr>
                    </a:p>
                  </a:txBody>
                  <a:tcPr marL="8105" marR="8105" marT="8105" marB="0"/>
                </a:tc>
                <a:tc>
                  <a:txBody>
                    <a:bodyPr/>
                    <a:lstStyle/>
                    <a:p>
                      <a:pPr algn="r" fontAlgn="t">
                        <a:buNone/>
                      </a:pPr>
                      <a:br>
                        <a:rPr lang="it-IT" sz="1000" u="none" strike="noStrike">
                          <a:effectLst/>
                        </a:rPr>
                      </a:br>
                      <a:r>
                        <a:rPr lang="it-IT" sz="1000" u="none" strike="noStrike">
                          <a:effectLst/>
                        </a:rPr>
                        <a:t>9653704</a:t>
                      </a:r>
                      <a:br>
                        <a:rPr lang="it-IT" sz="1000" u="none" strike="noStrike">
                          <a:effectLst/>
                        </a:rPr>
                      </a:br>
                      <a:r>
                        <a:rPr lang="it-IT" sz="1000" u="none" strike="noStrike">
                          <a:effectLst/>
                        </a:rPr>
                        <a:t>9653701</a:t>
                      </a:r>
                      <a:endParaRPr lang="it-IT" sz="1000" b="0" i="0" u="none" strike="noStrike">
                        <a:effectLst/>
                        <a:latin typeface="Times New Roman" panose="02020603050405020304" pitchFamily="18" charset="0"/>
                      </a:endParaRPr>
                    </a:p>
                  </a:txBody>
                  <a:tcPr marL="8105" marR="8105" marT="8105" marB="0"/>
                </a:tc>
                <a:extLst>
                  <a:ext uri="{0D108BD9-81ED-4DB2-BD59-A6C34878D82A}">
                    <a16:rowId xmlns:a16="http://schemas.microsoft.com/office/drawing/2014/main" val="210390756"/>
                  </a:ext>
                </a:extLst>
              </a:tr>
              <a:tr h="625779">
                <a:tc>
                  <a:txBody>
                    <a:bodyPr/>
                    <a:lstStyle/>
                    <a:p>
                      <a:pPr algn="l" fontAlgn="t">
                        <a:buNone/>
                      </a:pPr>
                      <a:r>
                        <a:rPr lang="it-IT" sz="1000" u="none" strike="noStrike">
                          <a:effectLst/>
                        </a:rPr>
                        <a:t>Ufficio Economato - Ufficio Acquisti                </a:t>
                      </a:r>
                      <a:r>
                        <a:rPr lang="it-IT" sz="900" u="none" strike="noStrike">
                          <a:effectLst/>
                        </a:rPr>
                        <a:t> peo: economato.tribunale.venezia@giustizia.it</a:t>
                      </a:r>
                      <a:endParaRPr lang="it-IT" sz="1000" b="1" i="0" u="none" strike="noStrike">
                        <a:effectLst/>
                        <a:latin typeface="Times New Roman" panose="02020603050405020304" pitchFamily="18" charset="0"/>
                      </a:endParaRPr>
                    </a:p>
                  </a:txBody>
                  <a:tcPr marL="8105" marR="8105" marT="8105" marB="0"/>
                </a:tc>
                <a:tc>
                  <a:txBody>
                    <a:bodyPr/>
                    <a:lstStyle/>
                    <a:p>
                      <a:pPr algn="ctr" fontAlgn="t">
                        <a:buNone/>
                      </a:pPr>
                      <a:r>
                        <a:rPr lang="it-IT" sz="1000" u="none" strike="noStrike" dirty="0">
                          <a:effectLst/>
                        </a:rPr>
                        <a:t>P3 - St 03</a:t>
                      </a:r>
                      <a:endParaRPr lang="it-IT" sz="1000" b="0" i="0" u="none" strike="noStrike" dirty="0">
                        <a:effectLst/>
                        <a:latin typeface="Times New Roman" panose="02020603050405020304" pitchFamily="18" charset="0"/>
                      </a:endParaRPr>
                    </a:p>
                  </a:txBody>
                  <a:tcPr marL="8105" marR="8105" marT="8105" marB="0"/>
                </a:tc>
                <a:tc>
                  <a:txBody>
                    <a:bodyPr/>
                    <a:lstStyle/>
                    <a:p>
                      <a:pPr algn="l" fontAlgn="t">
                        <a:buNone/>
                      </a:pPr>
                      <a:r>
                        <a:rPr lang="it-IT" sz="1000" u="none" strike="noStrike">
                          <a:effectLst/>
                        </a:rPr>
                        <a:t>Funzionario Tecnico Amm. SESSOLO Denise</a:t>
                      </a:r>
                      <a:endParaRPr lang="it-IT" sz="1000" b="0" i="0" u="none" strike="noStrike">
                        <a:effectLst/>
                        <a:latin typeface="Times New Roman" panose="02020603050405020304" pitchFamily="18" charset="0"/>
                      </a:endParaRPr>
                    </a:p>
                  </a:txBody>
                  <a:tcPr marL="8105" marR="8105" marT="8105" marB="0"/>
                </a:tc>
                <a:tc>
                  <a:txBody>
                    <a:bodyPr/>
                    <a:lstStyle/>
                    <a:p>
                      <a:pPr algn="r" fontAlgn="t">
                        <a:buNone/>
                      </a:pPr>
                      <a:r>
                        <a:rPr lang="it-IT" sz="1000" u="none" strike="noStrike">
                          <a:effectLst/>
                        </a:rPr>
                        <a:t>9653700</a:t>
                      </a:r>
                      <a:endParaRPr lang="it-IT" sz="1000" b="0" i="0" u="none" strike="noStrike">
                        <a:effectLst/>
                        <a:latin typeface="Times New Roman" panose="02020603050405020304" pitchFamily="18" charset="0"/>
                      </a:endParaRPr>
                    </a:p>
                  </a:txBody>
                  <a:tcPr marL="8105" marR="8105" marT="8105" marB="0"/>
                </a:tc>
                <a:extLst>
                  <a:ext uri="{0D108BD9-81ED-4DB2-BD59-A6C34878D82A}">
                    <a16:rowId xmlns:a16="http://schemas.microsoft.com/office/drawing/2014/main" val="413049222"/>
                  </a:ext>
                </a:extLst>
              </a:tr>
              <a:tr h="345318">
                <a:tc rowSpan="4">
                  <a:txBody>
                    <a:bodyPr/>
                    <a:lstStyle/>
                    <a:p>
                      <a:pPr algn="l" fontAlgn="ctr">
                        <a:buNone/>
                      </a:pPr>
                      <a:r>
                        <a:rPr lang="it-IT" sz="1000" u="none" strike="noStrike">
                          <a:effectLst/>
                        </a:rPr>
                        <a:t>Ufficio Unico Patrocinio a Spese dello Stato (civile e penale) - Testimoni e Ausiliari del Giudice                               </a:t>
                      </a:r>
                      <a:r>
                        <a:rPr lang="it-IT" sz="900" u="none" strike="noStrike">
                          <a:effectLst/>
                        </a:rPr>
                        <a:t>peo: spesegiustizia.tribunale.venezia@giustizia.it</a:t>
                      </a:r>
                      <a:endParaRPr lang="it-IT" sz="1000" b="1" i="0" u="none" strike="noStrike">
                        <a:effectLst/>
                        <a:latin typeface="Times New Roman" panose="02020603050405020304" pitchFamily="18" charset="0"/>
                      </a:endParaRPr>
                    </a:p>
                  </a:txBody>
                  <a:tcPr marL="8105" marR="8105" marT="8105" marB="0" anchor="ctr"/>
                </a:tc>
                <a:tc>
                  <a:txBody>
                    <a:bodyPr/>
                    <a:lstStyle/>
                    <a:p>
                      <a:pPr algn="ctr" fontAlgn="t">
                        <a:buNone/>
                      </a:pPr>
                      <a:r>
                        <a:rPr lang="it-IT" sz="1000" u="none" strike="noStrike">
                          <a:effectLst/>
                        </a:rPr>
                        <a:t>P3 - St 02</a:t>
                      </a:r>
                      <a:endParaRPr lang="it-IT" sz="1000" b="0" i="0" u="none" strike="noStrike">
                        <a:effectLst/>
                        <a:latin typeface="Times New Roman" panose="02020603050405020304" pitchFamily="18" charset="0"/>
                      </a:endParaRPr>
                    </a:p>
                  </a:txBody>
                  <a:tcPr marL="8105" marR="8105" marT="8105" marB="0"/>
                </a:tc>
                <a:tc>
                  <a:txBody>
                    <a:bodyPr/>
                    <a:lstStyle/>
                    <a:p>
                      <a:pPr algn="l" fontAlgn="t">
                        <a:buNone/>
                      </a:pPr>
                      <a:r>
                        <a:rPr lang="it-IT" sz="1000" u="none" strike="noStrike">
                          <a:effectLst/>
                        </a:rPr>
                        <a:t>Funzionario UPP GANDOLFO Salvatore</a:t>
                      </a:r>
                      <a:endParaRPr lang="it-IT" sz="1000" b="0" i="0" u="none" strike="noStrike">
                        <a:effectLst/>
                        <a:latin typeface="Times New Roman" panose="02020603050405020304" pitchFamily="18" charset="0"/>
                      </a:endParaRPr>
                    </a:p>
                  </a:txBody>
                  <a:tcPr marL="8105" marR="8105" marT="8105" marB="0"/>
                </a:tc>
                <a:tc>
                  <a:txBody>
                    <a:bodyPr/>
                    <a:lstStyle/>
                    <a:p>
                      <a:pPr algn="r" fontAlgn="t">
                        <a:buNone/>
                      </a:pPr>
                      <a:r>
                        <a:rPr lang="it-IT" sz="1000" u="none" strike="noStrike">
                          <a:effectLst/>
                        </a:rPr>
                        <a:t>9653702</a:t>
                      </a:r>
                      <a:br>
                        <a:rPr lang="it-IT" sz="1000" u="none" strike="noStrike">
                          <a:effectLst/>
                        </a:rPr>
                      </a:br>
                      <a:endParaRPr lang="it-IT" sz="1000" b="0" i="0" u="none" strike="noStrike">
                        <a:effectLst/>
                        <a:latin typeface="Times New Roman" panose="02020603050405020304" pitchFamily="18" charset="0"/>
                      </a:endParaRPr>
                    </a:p>
                  </a:txBody>
                  <a:tcPr marL="8105" marR="8105" marT="8105" marB="0"/>
                </a:tc>
                <a:extLst>
                  <a:ext uri="{0D108BD9-81ED-4DB2-BD59-A6C34878D82A}">
                    <a16:rowId xmlns:a16="http://schemas.microsoft.com/office/drawing/2014/main" val="4021423785"/>
                  </a:ext>
                </a:extLst>
              </a:tr>
              <a:tr h="192817">
                <a:tc vMerge="1">
                  <a:txBody>
                    <a:bodyPr/>
                    <a:lstStyle/>
                    <a:p>
                      <a:endParaRPr lang="it-IT"/>
                    </a:p>
                  </a:txBody>
                  <a:tcPr/>
                </a:tc>
                <a:tc>
                  <a:txBody>
                    <a:bodyPr/>
                    <a:lstStyle/>
                    <a:p>
                      <a:pPr algn="l" fontAlgn="t">
                        <a:buNone/>
                      </a:pPr>
                      <a:r>
                        <a:rPr lang="it-IT" sz="1000" u="none" strike="noStrike">
                          <a:effectLst/>
                        </a:rPr>
                        <a:t> </a:t>
                      </a:r>
                      <a:endParaRPr lang="it-IT" sz="1000" b="0" i="0" u="none" strike="noStrike">
                        <a:effectLst/>
                        <a:latin typeface="Times New Roman" panose="02020603050405020304" pitchFamily="18" charset="0"/>
                      </a:endParaRPr>
                    </a:p>
                  </a:txBody>
                  <a:tcPr marL="8105" marR="8105" marT="8105" marB="0"/>
                </a:tc>
                <a:tc>
                  <a:txBody>
                    <a:bodyPr/>
                    <a:lstStyle/>
                    <a:p>
                      <a:pPr algn="l" fontAlgn="t">
                        <a:buNone/>
                      </a:pPr>
                      <a:r>
                        <a:rPr lang="it-IT" sz="1000" u="none" strike="noStrike">
                          <a:effectLst/>
                        </a:rPr>
                        <a:t>Assistente OLIVI Emanuela</a:t>
                      </a:r>
                      <a:endParaRPr lang="it-IT" sz="1000" b="0" i="0" u="none" strike="noStrike">
                        <a:effectLst/>
                        <a:latin typeface="Times New Roman" panose="02020603050405020304" pitchFamily="18" charset="0"/>
                      </a:endParaRPr>
                    </a:p>
                  </a:txBody>
                  <a:tcPr marL="8105" marR="8105" marT="8105" marB="0"/>
                </a:tc>
                <a:tc>
                  <a:txBody>
                    <a:bodyPr/>
                    <a:lstStyle/>
                    <a:p>
                      <a:pPr algn="r" fontAlgn="t">
                        <a:buNone/>
                      </a:pPr>
                      <a:r>
                        <a:rPr lang="it-IT" sz="1000" u="none" strike="noStrike">
                          <a:effectLst/>
                        </a:rPr>
                        <a:t>9653705</a:t>
                      </a:r>
                      <a:endParaRPr lang="it-IT" sz="1000" b="0" i="0" u="none" strike="noStrike">
                        <a:effectLst/>
                        <a:latin typeface="Times New Roman" panose="02020603050405020304" pitchFamily="18" charset="0"/>
                      </a:endParaRPr>
                    </a:p>
                  </a:txBody>
                  <a:tcPr marL="8105" marR="8105" marT="8105" marB="0"/>
                </a:tc>
                <a:extLst>
                  <a:ext uri="{0D108BD9-81ED-4DB2-BD59-A6C34878D82A}">
                    <a16:rowId xmlns:a16="http://schemas.microsoft.com/office/drawing/2014/main" val="3062450552"/>
                  </a:ext>
                </a:extLst>
              </a:tr>
              <a:tr h="192817">
                <a:tc vMerge="1">
                  <a:txBody>
                    <a:bodyPr/>
                    <a:lstStyle/>
                    <a:p>
                      <a:endParaRPr lang="it-IT"/>
                    </a:p>
                  </a:txBody>
                  <a:tcPr/>
                </a:tc>
                <a:tc>
                  <a:txBody>
                    <a:bodyPr/>
                    <a:lstStyle/>
                    <a:p>
                      <a:pPr algn="l" fontAlgn="t">
                        <a:buNone/>
                      </a:pPr>
                      <a:r>
                        <a:rPr lang="it-IT" sz="1000" u="none" strike="noStrike">
                          <a:effectLst/>
                        </a:rPr>
                        <a:t> </a:t>
                      </a:r>
                      <a:endParaRPr lang="it-IT" sz="1000" b="0" i="0" u="none" strike="noStrike">
                        <a:effectLst/>
                        <a:latin typeface="Times New Roman" panose="02020603050405020304" pitchFamily="18" charset="0"/>
                      </a:endParaRPr>
                    </a:p>
                  </a:txBody>
                  <a:tcPr marL="8105" marR="8105" marT="8105" marB="0"/>
                </a:tc>
                <a:tc>
                  <a:txBody>
                    <a:bodyPr/>
                    <a:lstStyle/>
                    <a:p>
                      <a:pPr algn="l" fontAlgn="t">
                        <a:buNone/>
                      </a:pPr>
                      <a:r>
                        <a:rPr lang="it-IT" sz="1000" u="none" strike="noStrike">
                          <a:effectLst/>
                        </a:rPr>
                        <a:t> </a:t>
                      </a:r>
                      <a:endParaRPr lang="it-IT" sz="1000" b="0" i="0" u="none" strike="noStrike">
                        <a:effectLst/>
                        <a:latin typeface="Times New Roman" panose="02020603050405020304" pitchFamily="18" charset="0"/>
                      </a:endParaRPr>
                    </a:p>
                  </a:txBody>
                  <a:tcPr marL="8105" marR="8105" marT="8105" marB="0"/>
                </a:tc>
                <a:tc>
                  <a:txBody>
                    <a:bodyPr/>
                    <a:lstStyle/>
                    <a:p>
                      <a:pPr algn="r" fontAlgn="t">
                        <a:buNone/>
                      </a:pPr>
                      <a:r>
                        <a:rPr lang="it-IT" sz="1000" u="none" strike="noStrike">
                          <a:effectLst/>
                        </a:rPr>
                        <a:t> </a:t>
                      </a:r>
                      <a:endParaRPr lang="it-IT" sz="1000" b="0" i="0" u="none" strike="noStrike">
                        <a:effectLst/>
                        <a:latin typeface="Times New Roman" panose="02020603050405020304" pitchFamily="18" charset="0"/>
                      </a:endParaRPr>
                    </a:p>
                  </a:txBody>
                  <a:tcPr marL="8105" marR="8105" marT="8105" marB="0"/>
                </a:tc>
                <a:extLst>
                  <a:ext uri="{0D108BD9-81ED-4DB2-BD59-A6C34878D82A}">
                    <a16:rowId xmlns:a16="http://schemas.microsoft.com/office/drawing/2014/main" val="491757815"/>
                  </a:ext>
                </a:extLst>
              </a:tr>
              <a:tr h="231380">
                <a:tc vMerge="1">
                  <a:txBody>
                    <a:bodyPr/>
                    <a:lstStyle/>
                    <a:p>
                      <a:endParaRPr lang="it-IT"/>
                    </a:p>
                  </a:txBody>
                  <a:tcPr/>
                </a:tc>
                <a:tc>
                  <a:txBody>
                    <a:bodyPr/>
                    <a:lstStyle/>
                    <a:p>
                      <a:pPr algn="l" fontAlgn="t">
                        <a:buNone/>
                      </a:pPr>
                      <a:r>
                        <a:rPr lang="it-IT" sz="1000" u="none" strike="noStrike">
                          <a:effectLst/>
                        </a:rPr>
                        <a:t> </a:t>
                      </a:r>
                      <a:endParaRPr lang="it-IT" sz="1000" b="0" i="0" u="none" strike="noStrike">
                        <a:effectLst/>
                        <a:latin typeface="Times New Roman" panose="02020603050405020304" pitchFamily="18" charset="0"/>
                      </a:endParaRPr>
                    </a:p>
                  </a:txBody>
                  <a:tcPr marL="8105" marR="8105" marT="8105" marB="0"/>
                </a:tc>
                <a:tc>
                  <a:txBody>
                    <a:bodyPr/>
                    <a:lstStyle/>
                    <a:p>
                      <a:pPr algn="l" fontAlgn="t">
                        <a:buNone/>
                      </a:pPr>
                      <a:r>
                        <a:rPr lang="it-IT" sz="1000" u="none" strike="noStrike">
                          <a:effectLst/>
                        </a:rPr>
                        <a:t> </a:t>
                      </a:r>
                      <a:endParaRPr lang="it-IT" sz="1000" b="0" i="0" u="none" strike="noStrike">
                        <a:effectLst/>
                        <a:latin typeface="Times New Roman" panose="02020603050405020304" pitchFamily="18" charset="0"/>
                      </a:endParaRPr>
                    </a:p>
                  </a:txBody>
                  <a:tcPr marL="8105" marR="8105" marT="8105" marB="0"/>
                </a:tc>
                <a:tc>
                  <a:txBody>
                    <a:bodyPr/>
                    <a:lstStyle/>
                    <a:p>
                      <a:pPr algn="r" fontAlgn="t">
                        <a:buNone/>
                      </a:pPr>
                      <a:r>
                        <a:rPr lang="it-IT" sz="1000" u="none" strike="noStrike">
                          <a:effectLst/>
                        </a:rPr>
                        <a:t> </a:t>
                      </a:r>
                      <a:endParaRPr lang="it-IT" sz="1000" b="0" i="0" u="none" strike="noStrike">
                        <a:effectLst/>
                        <a:latin typeface="Times New Roman" panose="02020603050405020304" pitchFamily="18" charset="0"/>
                      </a:endParaRPr>
                    </a:p>
                  </a:txBody>
                  <a:tcPr marL="8105" marR="8105" marT="8105" marB="0"/>
                </a:tc>
                <a:extLst>
                  <a:ext uri="{0D108BD9-81ED-4DB2-BD59-A6C34878D82A}">
                    <a16:rowId xmlns:a16="http://schemas.microsoft.com/office/drawing/2014/main" val="2283794281"/>
                  </a:ext>
                </a:extLst>
              </a:tr>
              <a:tr h="192817">
                <a:tc>
                  <a:txBody>
                    <a:bodyPr/>
                    <a:lstStyle/>
                    <a:p>
                      <a:pPr algn="l" fontAlgn="ctr">
                        <a:buNone/>
                      </a:pPr>
                      <a:r>
                        <a:rPr lang="it-IT" sz="1000" u="none" strike="noStrike">
                          <a:effectLst/>
                        </a:rPr>
                        <a:t>Ufficio del Funzionario Delegato</a:t>
                      </a:r>
                      <a:endParaRPr lang="it-IT" sz="1000" b="1" i="0" u="none" strike="noStrike">
                        <a:effectLst/>
                        <a:latin typeface="Times New Roman" panose="02020603050405020304" pitchFamily="18" charset="0"/>
                      </a:endParaRPr>
                    </a:p>
                  </a:txBody>
                  <a:tcPr marL="8105" marR="8105" marT="8105" marB="0" anchor="ctr"/>
                </a:tc>
                <a:tc>
                  <a:txBody>
                    <a:bodyPr/>
                    <a:lstStyle/>
                    <a:p>
                      <a:pPr algn="ctr" fontAlgn="t">
                        <a:buNone/>
                      </a:pPr>
                      <a:r>
                        <a:rPr lang="it-IT" sz="1000" u="none" strike="noStrike">
                          <a:effectLst/>
                        </a:rPr>
                        <a:t>P3 - St  01</a:t>
                      </a:r>
                      <a:endParaRPr lang="it-IT" sz="1000" b="0" i="0" u="none" strike="noStrike">
                        <a:effectLst/>
                        <a:latin typeface="Times New Roman" panose="02020603050405020304" pitchFamily="18" charset="0"/>
                      </a:endParaRPr>
                    </a:p>
                  </a:txBody>
                  <a:tcPr marL="8105" marR="8105" marT="8105" marB="0"/>
                </a:tc>
                <a:tc>
                  <a:txBody>
                    <a:bodyPr/>
                    <a:lstStyle/>
                    <a:p>
                      <a:pPr algn="l" fontAlgn="t">
                        <a:buNone/>
                      </a:pPr>
                      <a:r>
                        <a:rPr lang="it-IT" sz="1000" u="none" strike="noStrike">
                          <a:effectLst/>
                        </a:rPr>
                        <a:t>Funzionario Tecnico Amm. VOLPI Caterina</a:t>
                      </a:r>
                      <a:endParaRPr lang="it-IT" sz="1000" b="0" i="0" u="none" strike="noStrike">
                        <a:effectLst/>
                        <a:latin typeface="Times New Roman" panose="02020603050405020304" pitchFamily="18" charset="0"/>
                      </a:endParaRPr>
                    </a:p>
                  </a:txBody>
                  <a:tcPr marL="8105" marR="8105" marT="8105" marB="0"/>
                </a:tc>
                <a:tc>
                  <a:txBody>
                    <a:bodyPr/>
                    <a:lstStyle/>
                    <a:p>
                      <a:pPr algn="l" fontAlgn="t">
                        <a:buNone/>
                      </a:pPr>
                      <a:r>
                        <a:rPr lang="it-IT" sz="1000" u="none" strike="noStrike">
                          <a:effectLst/>
                        </a:rPr>
                        <a:t> </a:t>
                      </a:r>
                      <a:endParaRPr lang="it-IT" sz="1000" b="0" i="0" u="none" strike="noStrike">
                        <a:effectLst/>
                        <a:latin typeface="Times New Roman" panose="02020603050405020304" pitchFamily="18" charset="0"/>
                      </a:endParaRPr>
                    </a:p>
                  </a:txBody>
                  <a:tcPr marL="8105" marR="8105" marT="8105" marB="0"/>
                </a:tc>
                <a:extLst>
                  <a:ext uri="{0D108BD9-81ED-4DB2-BD59-A6C34878D82A}">
                    <a16:rowId xmlns:a16="http://schemas.microsoft.com/office/drawing/2014/main" val="1035838276"/>
                  </a:ext>
                </a:extLst>
              </a:tr>
              <a:tr h="345318">
                <a:tc>
                  <a:txBody>
                    <a:bodyPr/>
                    <a:lstStyle/>
                    <a:p>
                      <a:pPr algn="l" fontAlgn="t">
                        <a:buNone/>
                      </a:pPr>
                      <a:r>
                        <a:rPr lang="it-IT" sz="1000" u="none" strike="noStrike">
                          <a:effectLst/>
                        </a:rPr>
                        <a:t>Ufficio Spese di Giustizia                                  </a:t>
                      </a:r>
                      <a:endParaRPr lang="it-IT" sz="1000" b="1" i="0" u="none" strike="noStrike">
                        <a:effectLst/>
                        <a:latin typeface="Times New Roman" panose="02020603050405020304" pitchFamily="18" charset="0"/>
                      </a:endParaRPr>
                    </a:p>
                  </a:txBody>
                  <a:tcPr marL="8105" marR="8105" marT="8105" marB="0"/>
                </a:tc>
                <a:tc>
                  <a:txBody>
                    <a:bodyPr/>
                    <a:lstStyle/>
                    <a:p>
                      <a:pPr algn="l" fontAlgn="t">
                        <a:buNone/>
                      </a:pPr>
                      <a:r>
                        <a:rPr lang="it-IT" sz="1000" u="none" strike="noStrike">
                          <a:effectLst/>
                        </a:rPr>
                        <a:t> </a:t>
                      </a:r>
                      <a:endParaRPr lang="it-IT" sz="1000" b="0" i="0" u="none" strike="noStrike">
                        <a:effectLst/>
                        <a:latin typeface="Times New Roman" panose="02020603050405020304" pitchFamily="18" charset="0"/>
                      </a:endParaRPr>
                    </a:p>
                  </a:txBody>
                  <a:tcPr marL="8105" marR="8105" marT="8105" marB="0"/>
                </a:tc>
                <a:tc>
                  <a:txBody>
                    <a:bodyPr/>
                    <a:lstStyle/>
                    <a:p>
                      <a:pPr algn="l" fontAlgn="t">
                        <a:buNone/>
                      </a:pPr>
                      <a:r>
                        <a:rPr lang="it-IT" sz="1000" u="none" strike="noStrike">
                          <a:effectLst/>
                        </a:rPr>
                        <a:t>Cancelliere MACIARIELLO Francesco Bruno </a:t>
                      </a:r>
                      <a:r>
                        <a:rPr lang="it-IT" sz="900" u="none" strike="noStrike">
                          <a:effectLst/>
                        </a:rPr>
                        <a:t>(ULSS 3)</a:t>
                      </a:r>
                      <a:endParaRPr lang="it-IT" sz="1000" b="0" i="0" u="none" strike="noStrike">
                        <a:effectLst/>
                        <a:latin typeface="Times New Roman" panose="02020603050405020304" pitchFamily="18" charset="0"/>
                      </a:endParaRPr>
                    </a:p>
                  </a:txBody>
                  <a:tcPr marL="8105" marR="8105" marT="8105" marB="0"/>
                </a:tc>
                <a:tc>
                  <a:txBody>
                    <a:bodyPr/>
                    <a:lstStyle/>
                    <a:p>
                      <a:pPr algn="r" fontAlgn="b">
                        <a:buNone/>
                      </a:pPr>
                      <a:r>
                        <a:rPr lang="it-IT" sz="1000" u="none" strike="noStrike">
                          <a:effectLst/>
                        </a:rPr>
                        <a:t> </a:t>
                      </a:r>
                      <a:endParaRPr lang="it-IT" sz="1000" b="0" i="0" u="none" strike="noStrike">
                        <a:effectLst/>
                        <a:latin typeface="Times New Roman" panose="02020603050405020304" pitchFamily="18" charset="0"/>
                      </a:endParaRPr>
                    </a:p>
                  </a:txBody>
                  <a:tcPr marL="8105" marR="8105" marT="8105" marB="0" anchor="b"/>
                </a:tc>
                <a:extLst>
                  <a:ext uri="{0D108BD9-81ED-4DB2-BD59-A6C34878D82A}">
                    <a16:rowId xmlns:a16="http://schemas.microsoft.com/office/drawing/2014/main" val="3560217202"/>
                  </a:ext>
                </a:extLst>
              </a:tr>
              <a:tr h="184054">
                <a:tc rowSpan="3">
                  <a:txBody>
                    <a:bodyPr/>
                    <a:lstStyle/>
                    <a:p>
                      <a:pPr algn="l" fontAlgn="b">
                        <a:buNone/>
                      </a:pPr>
                      <a:r>
                        <a:rPr lang="it-IT" sz="1000" u="none" strike="noStrike">
                          <a:effectLst/>
                        </a:rPr>
                        <a:t>Ufficio contabilità spese di giustizia e gestione digitale del procedimento</a:t>
                      </a:r>
                      <a:endParaRPr lang="it-IT" sz="1000" b="1" i="0" u="none" strike="noStrike">
                        <a:effectLst/>
                        <a:latin typeface="Times New Roman" panose="02020603050405020304" pitchFamily="18" charset="0"/>
                      </a:endParaRPr>
                    </a:p>
                  </a:txBody>
                  <a:tcPr marL="8105" marR="8105" marT="8105" marB="0" anchor="b"/>
                </a:tc>
                <a:tc>
                  <a:txBody>
                    <a:bodyPr/>
                    <a:lstStyle/>
                    <a:p>
                      <a:pPr algn="l" fontAlgn="t">
                        <a:buNone/>
                      </a:pPr>
                      <a:r>
                        <a:rPr lang="it-IT" sz="1000" u="none" strike="noStrike">
                          <a:effectLst/>
                        </a:rPr>
                        <a:t> </a:t>
                      </a:r>
                      <a:endParaRPr lang="it-IT" sz="1000" b="0" i="0" u="none" strike="noStrike">
                        <a:effectLst/>
                        <a:latin typeface="Times New Roman" panose="02020603050405020304" pitchFamily="18" charset="0"/>
                      </a:endParaRPr>
                    </a:p>
                  </a:txBody>
                  <a:tcPr marL="8105" marR="8105" marT="8105" marB="0"/>
                </a:tc>
                <a:tc>
                  <a:txBody>
                    <a:bodyPr/>
                    <a:lstStyle/>
                    <a:p>
                      <a:pPr algn="l" fontAlgn="t">
                        <a:buNone/>
                      </a:pPr>
                      <a:r>
                        <a:rPr lang="it-IT" sz="1000" u="none" strike="noStrike">
                          <a:effectLst/>
                        </a:rPr>
                        <a:t>Assistente Amm. Contabile SPANU Noemi</a:t>
                      </a:r>
                      <a:endParaRPr lang="it-IT" sz="1000" b="0" i="0" u="none" strike="noStrike">
                        <a:effectLst/>
                        <a:latin typeface="Times New Roman" panose="02020603050405020304" pitchFamily="18" charset="0"/>
                      </a:endParaRPr>
                    </a:p>
                  </a:txBody>
                  <a:tcPr marL="8105" marR="8105" marT="8105" marB="0"/>
                </a:tc>
                <a:tc>
                  <a:txBody>
                    <a:bodyPr/>
                    <a:lstStyle/>
                    <a:p>
                      <a:pPr algn="r" fontAlgn="t">
                        <a:buNone/>
                      </a:pPr>
                      <a:r>
                        <a:rPr lang="it-IT" sz="1000" u="none" strike="noStrike">
                          <a:effectLst/>
                        </a:rPr>
                        <a:t>9653663</a:t>
                      </a:r>
                      <a:endParaRPr lang="it-IT" sz="1000" b="0" i="0" u="none" strike="noStrike">
                        <a:effectLst/>
                        <a:latin typeface="Times New Roman" panose="02020603050405020304" pitchFamily="18" charset="0"/>
                      </a:endParaRPr>
                    </a:p>
                  </a:txBody>
                  <a:tcPr marL="8105" marR="8105" marT="8105" marB="0"/>
                </a:tc>
                <a:extLst>
                  <a:ext uri="{0D108BD9-81ED-4DB2-BD59-A6C34878D82A}">
                    <a16:rowId xmlns:a16="http://schemas.microsoft.com/office/drawing/2014/main" val="79828791"/>
                  </a:ext>
                </a:extLst>
              </a:tr>
              <a:tr h="184054">
                <a:tc vMerge="1">
                  <a:txBody>
                    <a:bodyPr/>
                    <a:lstStyle/>
                    <a:p>
                      <a:endParaRPr lang="it-IT"/>
                    </a:p>
                  </a:txBody>
                  <a:tcPr/>
                </a:tc>
                <a:tc>
                  <a:txBody>
                    <a:bodyPr/>
                    <a:lstStyle/>
                    <a:p>
                      <a:pPr algn="l" fontAlgn="t">
                        <a:buNone/>
                      </a:pPr>
                      <a:r>
                        <a:rPr lang="it-IT" sz="1000" u="none" strike="noStrike">
                          <a:effectLst/>
                        </a:rPr>
                        <a:t> </a:t>
                      </a:r>
                      <a:endParaRPr lang="it-IT" sz="1000" b="0" i="0" u="none" strike="noStrike">
                        <a:effectLst/>
                        <a:latin typeface="Times New Roman" panose="02020603050405020304" pitchFamily="18" charset="0"/>
                      </a:endParaRPr>
                    </a:p>
                  </a:txBody>
                  <a:tcPr marL="8105" marR="8105" marT="8105" marB="0"/>
                </a:tc>
                <a:tc>
                  <a:txBody>
                    <a:bodyPr/>
                    <a:lstStyle/>
                    <a:p>
                      <a:pPr algn="l" fontAlgn="t">
                        <a:buNone/>
                      </a:pPr>
                      <a:r>
                        <a:rPr lang="it-IT" sz="1000" u="none" strike="noStrike">
                          <a:effectLst/>
                        </a:rPr>
                        <a:t>Operatore BRUSEGAN Fiorella</a:t>
                      </a:r>
                      <a:endParaRPr lang="it-IT" sz="1000" b="0" i="0" u="none" strike="noStrike">
                        <a:effectLst/>
                        <a:latin typeface="Times New Roman" panose="02020603050405020304" pitchFamily="18" charset="0"/>
                      </a:endParaRPr>
                    </a:p>
                  </a:txBody>
                  <a:tcPr marL="8105" marR="8105" marT="8105" marB="0"/>
                </a:tc>
                <a:tc>
                  <a:txBody>
                    <a:bodyPr/>
                    <a:lstStyle/>
                    <a:p>
                      <a:pPr algn="r" fontAlgn="b">
                        <a:buNone/>
                      </a:pPr>
                      <a:r>
                        <a:rPr lang="it-IT" sz="1000" u="none" strike="noStrike">
                          <a:effectLst/>
                        </a:rPr>
                        <a:t>9653703</a:t>
                      </a:r>
                      <a:endParaRPr lang="it-IT" sz="1000" b="0" i="0" u="none" strike="noStrike">
                        <a:effectLst/>
                        <a:latin typeface="Times New Roman" panose="02020603050405020304" pitchFamily="18" charset="0"/>
                      </a:endParaRPr>
                    </a:p>
                  </a:txBody>
                  <a:tcPr marL="8105" marR="8105" marT="8105" marB="0" anchor="b"/>
                </a:tc>
                <a:extLst>
                  <a:ext uri="{0D108BD9-81ED-4DB2-BD59-A6C34878D82A}">
                    <a16:rowId xmlns:a16="http://schemas.microsoft.com/office/drawing/2014/main" val="3007099491"/>
                  </a:ext>
                </a:extLst>
              </a:tr>
              <a:tr h="184054">
                <a:tc vMerge="1">
                  <a:txBody>
                    <a:bodyPr/>
                    <a:lstStyle/>
                    <a:p>
                      <a:endParaRPr lang="it-IT"/>
                    </a:p>
                  </a:txBody>
                  <a:tcPr/>
                </a:tc>
                <a:tc>
                  <a:txBody>
                    <a:bodyPr/>
                    <a:lstStyle/>
                    <a:p>
                      <a:pPr algn="l" fontAlgn="t">
                        <a:buNone/>
                      </a:pPr>
                      <a:r>
                        <a:rPr lang="it-IT" sz="1000" u="none" strike="noStrike">
                          <a:effectLst/>
                        </a:rPr>
                        <a:t> </a:t>
                      </a:r>
                      <a:endParaRPr lang="it-IT" sz="1000" b="0" i="0" u="none" strike="noStrike">
                        <a:effectLst/>
                        <a:latin typeface="Times New Roman" panose="02020603050405020304" pitchFamily="18" charset="0"/>
                      </a:endParaRPr>
                    </a:p>
                  </a:txBody>
                  <a:tcPr marL="8105" marR="8105" marT="8105" marB="0"/>
                </a:tc>
                <a:tc>
                  <a:txBody>
                    <a:bodyPr/>
                    <a:lstStyle/>
                    <a:p>
                      <a:pPr algn="l" fontAlgn="b">
                        <a:buNone/>
                      </a:pPr>
                      <a:endParaRPr lang="it-IT" sz="900" b="0" i="0" u="none" strike="noStrike">
                        <a:effectLst/>
                        <a:latin typeface="Arial" panose="020B0604020202020204" pitchFamily="34" charset="0"/>
                      </a:endParaRPr>
                    </a:p>
                  </a:txBody>
                  <a:tcPr marL="8105" marR="8105" marT="8105" marB="0" anchor="b"/>
                </a:tc>
                <a:tc>
                  <a:txBody>
                    <a:bodyPr/>
                    <a:lstStyle/>
                    <a:p>
                      <a:pPr algn="l" fontAlgn="b">
                        <a:buNone/>
                      </a:pPr>
                      <a:r>
                        <a:rPr lang="it-IT" sz="900" u="none" strike="noStrike">
                          <a:effectLst/>
                        </a:rPr>
                        <a:t> </a:t>
                      </a:r>
                      <a:endParaRPr lang="it-IT" sz="900" b="0" i="0" u="none" strike="noStrike">
                        <a:effectLst/>
                        <a:latin typeface="Arial" panose="020B0604020202020204" pitchFamily="34" charset="0"/>
                      </a:endParaRPr>
                    </a:p>
                  </a:txBody>
                  <a:tcPr marL="8105" marR="8105" marT="8105" marB="0" anchor="b"/>
                </a:tc>
                <a:extLst>
                  <a:ext uri="{0D108BD9-81ED-4DB2-BD59-A6C34878D82A}">
                    <a16:rowId xmlns:a16="http://schemas.microsoft.com/office/drawing/2014/main" val="257201513"/>
                  </a:ext>
                </a:extLst>
              </a:tr>
              <a:tr h="453711">
                <a:tc>
                  <a:txBody>
                    <a:bodyPr/>
                    <a:lstStyle/>
                    <a:p>
                      <a:pPr algn="l" fontAlgn="t">
                        <a:buNone/>
                      </a:pPr>
                      <a:r>
                        <a:rPr lang="es-ES" sz="900" u="none" strike="noStrike">
                          <a:effectLst/>
                        </a:rPr>
                        <a:t>peo: spesegiustizia.tribunale.venezia@giustizia.it</a:t>
                      </a:r>
                      <a:endParaRPr lang="es-ES" sz="900" b="1" i="0" u="none" strike="noStrike">
                        <a:effectLst/>
                        <a:latin typeface="Times New Roman" panose="02020603050405020304" pitchFamily="18" charset="0"/>
                      </a:endParaRPr>
                    </a:p>
                  </a:txBody>
                  <a:tcPr marL="8105" marR="8105" marT="8105" marB="0"/>
                </a:tc>
                <a:tc>
                  <a:txBody>
                    <a:bodyPr/>
                    <a:lstStyle/>
                    <a:p>
                      <a:pPr algn="l" fontAlgn="t">
                        <a:buNone/>
                      </a:pPr>
                      <a:r>
                        <a:rPr lang="it-IT" sz="1000" u="none" strike="noStrike">
                          <a:effectLst/>
                        </a:rPr>
                        <a:t> </a:t>
                      </a:r>
                      <a:endParaRPr lang="it-IT" sz="1000" b="0" i="0" u="none" strike="noStrike">
                        <a:effectLst/>
                        <a:latin typeface="Times New Roman" panose="02020603050405020304" pitchFamily="18" charset="0"/>
                      </a:endParaRPr>
                    </a:p>
                  </a:txBody>
                  <a:tcPr marL="8105" marR="8105" marT="8105" marB="0"/>
                </a:tc>
                <a:tc>
                  <a:txBody>
                    <a:bodyPr/>
                    <a:lstStyle/>
                    <a:p>
                      <a:pPr algn="l" fontAlgn="t">
                        <a:buNone/>
                      </a:pPr>
                      <a:r>
                        <a:rPr lang="it-IT" sz="1000" u="none" strike="noStrike">
                          <a:effectLst/>
                        </a:rPr>
                        <a:t> </a:t>
                      </a:r>
                      <a:endParaRPr lang="it-IT" sz="1000" b="0" i="0" u="none" strike="noStrike">
                        <a:effectLst/>
                        <a:latin typeface="Times New Roman" panose="02020603050405020304" pitchFamily="18" charset="0"/>
                      </a:endParaRPr>
                    </a:p>
                  </a:txBody>
                  <a:tcPr marL="8105" marR="8105" marT="8105" marB="0"/>
                </a:tc>
                <a:tc>
                  <a:txBody>
                    <a:bodyPr/>
                    <a:lstStyle/>
                    <a:p>
                      <a:pPr algn="r" fontAlgn="t">
                        <a:buNone/>
                      </a:pPr>
                      <a:r>
                        <a:rPr lang="it-IT" sz="1000" u="none" strike="noStrike" dirty="0">
                          <a:effectLst/>
                        </a:rPr>
                        <a:t> </a:t>
                      </a:r>
                      <a:endParaRPr lang="it-IT" sz="1000" b="0" i="0" u="none" strike="noStrike" dirty="0">
                        <a:effectLst/>
                        <a:latin typeface="Times New Roman" panose="02020603050405020304" pitchFamily="18" charset="0"/>
                      </a:endParaRPr>
                    </a:p>
                  </a:txBody>
                  <a:tcPr marL="8105" marR="8105" marT="8105" marB="0"/>
                </a:tc>
                <a:extLst>
                  <a:ext uri="{0D108BD9-81ED-4DB2-BD59-A6C34878D82A}">
                    <a16:rowId xmlns:a16="http://schemas.microsoft.com/office/drawing/2014/main" val="2903204213"/>
                  </a:ext>
                </a:extLst>
              </a:tr>
            </a:tbl>
          </a:graphicData>
        </a:graphic>
      </p:graphicFrame>
    </p:spTree>
    <p:extLst>
      <p:ext uri="{BB962C8B-B14F-4D97-AF65-F5344CB8AC3E}">
        <p14:creationId xmlns:p14="http://schemas.microsoft.com/office/powerpoint/2010/main" val="9702862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2D0A535-D614-56B0-8D65-311C21677A36}"/>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88BB5DC-CA90-1F21-0523-4CE2DBE6D1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01EA6AF9-FE36-CB99-460B-4F2FD41245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BF6050F4-DBF6-56F6-AC27-804F6AC01349}"/>
              </a:ext>
            </a:extLst>
          </p:cNvPr>
          <p:cNvSpPr>
            <a:spLocks noGrp="1"/>
          </p:cNvSpPr>
          <p:nvPr>
            <p:ph type="title"/>
          </p:nvPr>
        </p:nvSpPr>
        <p:spPr>
          <a:xfrm>
            <a:off x="686834" y="1153572"/>
            <a:ext cx="3200400" cy="4461163"/>
          </a:xfrm>
        </p:spPr>
        <p:txBody>
          <a:bodyPr>
            <a:normAutofit/>
          </a:bodyPr>
          <a:lstStyle/>
          <a:p>
            <a:r>
              <a:rPr lang="it-IT" sz="2800" dirty="0">
                <a:solidFill>
                  <a:srgbClr val="FFFFFF"/>
                </a:solidFill>
              </a:rPr>
              <a:t>Area Amministrativo-giudiziaria</a:t>
            </a:r>
            <a:br>
              <a:rPr lang="it-IT" sz="3400" dirty="0">
                <a:solidFill>
                  <a:srgbClr val="FFFFFF"/>
                </a:solidFill>
              </a:rPr>
            </a:br>
            <a:br>
              <a:rPr lang="it-IT" sz="3400" dirty="0">
                <a:solidFill>
                  <a:srgbClr val="FFFFFF"/>
                </a:solidFill>
              </a:rPr>
            </a:br>
            <a:endParaRPr lang="it-IT" sz="3400" dirty="0">
              <a:solidFill>
                <a:srgbClr val="FFFFFF"/>
              </a:solidFill>
            </a:endParaRPr>
          </a:p>
        </p:txBody>
      </p:sp>
      <p:sp>
        <p:nvSpPr>
          <p:cNvPr id="14" name="Arc 13">
            <a:extLst>
              <a:ext uri="{FF2B5EF4-FFF2-40B4-BE49-F238E27FC236}">
                <a16:creationId xmlns:a16="http://schemas.microsoft.com/office/drawing/2014/main" id="{F76B00D2-BE11-42E5-2482-11911B5AD0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 name="Segnaposto numero diapositiva 4">
            <a:extLst>
              <a:ext uri="{FF2B5EF4-FFF2-40B4-BE49-F238E27FC236}">
                <a16:creationId xmlns:a16="http://schemas.microsoft.com/office/drawing/2014/main" id="{272E77E9-1555-45EF-5DEC-CB865D239C4A}"/>
              </a:ext>
            </a:extLst>
          </p:cNvPr>
          <p:cNvSpPr>
            <a:spLocks noGrp="1"/>
          </p:cNvSpPr>
          <p:nvPr>
            <p:ph type="sldNum" sz="quarter" idx="12"/>
          </p:nvPr>
        </p:nvSpPr>
        <p:spPr>
          <a:xfrm>
            <a:off x="9541564" y="6356350"/>
            <a:ext cx="1812235" cy="365125"/>
          </a:xfrm>
        </p:spPr>
        <p:txBody>
          <a:bodyPr>
            <a:normAutofit/>
          </a:bodyPr>
          <a:lstStyle/>
          <a:p>
            <a:pPr>
              <a:spcAft>
                <a:spcPts val="600"/>
              </a:spcAft>
            </a:pPr>
            <a:fld id="{0A789602-4527-41A6-989C-6E832B17D0AC}" type="slidenum">
              <a:rPr lang="it-IT" smtClean="0"/>
              <a:pPr>
                <a:spcAft>
                  <a:spcPts val="600"/>
                </a:spcAft>
              </a:pPr>
              <a:t>17</a:t>
            </a:fld>
            <a:endParaRPr lang="it-IT"/>
          </a:p>
        </p:txBody>
      </p:sp>
      <p:graphicFrame>
        <p:nvGraphicFramePr>
          <p:cNvPr id="8" name="Segnaposto contenuto 7">
            <a:extLst>
              <a:ext uri="{FF2B5EF4-FFF2-40B4-BE49-F238E27FC236}">
                <a16:creationId xmlns:a16="http://schemas.microsoft.com/office/drawing/2014/main" id="{ABCFE17C-2523-C16B-CD22-66586B954327}"/>
              </a:ext>
            </a:extLst>
          </p:cNvPr>
          <p:cNvGraphicFramePr>
            <a:graphicFrameLocks noGrp="1"/>
          </p:cNvGraphicFramePr>
          <p:nvPr>
            <p:ph idx="1"/>
            <p:extLst>
              <p:ext uri="{D42A27DB-BD31-4B8C-83A1-F6EECF244321}">
                <p14:modId xmlns:p14="http://schemas.microsoft.com/office/powerpoint/2010/main" val="434909179"/>
              </p:ext>
            </p:extLst>
          </p:nvPr>
        </p:nvGraphicFramePr>
        <p:xfrm>
          <a:off x="3070503" y="560435"/>
          <a:ext cx="8399722" cy="5887037"/>
        </p:xfrm>
        <a:graphic>
          <a:graphicData uri="http://schemas.openxmlformats.org/drawingml/2006/table">
            <a:tbl>
              <a:tblPr>
                <a:tableStyleId>{5C22544A-7EE6-4342-B048-85BDC9FD1C3A}</a:tableStyleId>
              </a:tblPr>
              <a:tblGrid>
                <a:gridCol w="2033831">
                  <a:extLst>
                    <a:ext uri="{9D8B030D-6E8A-4147-A177-3AD203B41FA5}">
                      <a16:colId xmlns:a16="http://schemas.microsoft.com/office/drawing/2014/main" val="1539428864"/>
                    </a:ext>
                  </a:extLst>
                </a:gridCol>
                <a:gridCol w="2806687">
                  <a:extLst>
                    <a:ext uri="{9D8B030D-6E8A-4147-A177-3AD203B41FA5}">
                      <a16:colId xmlns:a16="http://schemas.microsoft.com/office/drawing/2014/main" val="329150426"/>
                    </a:ext>
                  </a:extLst>
                </a:gridCol>
                <a:gridCol w="2806687">
                  <a:extLst>
                    <a:ext uri="{9D8B030D-6E8A-4147-A177-3AD203B41FA5}">
                      <a16:colId xmlns:a16="http://schemas.microsoft.com/office/drawing/2014/main" val="1690881094"/>
                    </a:ext>
                  </a:extLst>
                </a:gridCol>
                <a:gridCol w="752517">
                  <a:extLst>
                    <a:ext uri="{9D8B030D-6E8A-4147-A177-3AD203B41FA5}">
                      <a16:colId xmlns:a16="http://schemas.microsoft.com/office/drawing/2014/main" val="3186263989"/>
                    </a:ext>
                  </a:extLst>
                </a:gridCol>
              </a:tblGrid>
              <a:tr h="2183019">
                <a:tc gridSpan="4">
                  <a:txBody>
                    <a:bodyPr/>
                    <a:lstStyle/>
                    <a:p>
                      <a:pPr marL="0" marR="0" lvl="0" indent="0" algn="just" defTabSz="914400" rtl="0" eaLnBrk="1" fontAlgn="b" latinLnBrk="0" hangingPunct="1">
                        <a:lnSpc>
                          <a:spcPct val="100000"/>
                        </a:lnSpc>
                        <a:spcBef>
                          <a:spcPts val="0"/>
                        </a:spcBef>
                        <a:spcAft>
                          <a:spcPts val="0"/>
                        </a:spcAft>
                        <a:buClrTx/>
                        <a:buSzTx/>
                        <a:buFontTx/>
                        <a:buNone/>
                        <a:tabLst/>
                        <a:defRPr/>
                      </a:pPr>
                      <a:r>
                        <a:rPr lang="it-IT" sz="1200" u="sng" strike="noStrike" dirty="0">
                          <a:effectLst/>
                        </a:rPr>
                        <a:t>RECUPERO CREDITI: </a:t>
                      </a:r>
                      <a:r>
                        <a:rPr lang="it-IT" sz="1200" kern="1200" dirty="0">
                          <a:solidFill>
                            <a:schemeClr val="dk1"/>
                          </a:solidFill>
                          <a:effectLst/>
                          <a:latin typeface="+mn-lt"/>
                          <a:ea typeface="+mn-ea"/>
                          <a:cs typeface="+mn-cs"/>
                        </a:rPr>
                        <a:t>Recupero dei crediti giudiziari derivanti da procedimenti civili (imposte di registro, adempimenti connessi a segnalazione mancato/insufficiente pagamento contr. Unificato) e penali, (spese processuali e pene pecuniarie); su richiesta delle competenti sezioni, in sinergia con Equitalia Giustizia s.p.a. / Agenzia delle Entrate – Riscossione, Adempimenti conseguenti ad istanze di remissione del debito, riabilitazione, rilascio passaporto (predisposizione nei confronti degli uffici giudiziari/amministrazioni richiedenti delle certificazioni di avvenuto/mancato pagamento delle spese e delle pene pecuniarie). </a:t>
                      </a:r>
                    </a:p>
                    <a:p>
                      <a:pPr lvl="0" algn="just"/>
                      <a:r>
                        <a:rPr lang="it-IT" sz="1200" u="sng" strike="noStrike" dirty="0">
                          <a:effectLst/>
                        </a:rPr>
                        <a:t>CORPI DI REATO</a:t>
                      </a:r>
                      <a:r>
                        <a:rPr lang="it-IT" sz="1200" u="none" strike="noStrike" dirty="0">
                          <a:effectLst/>
                        </a:rPr>
                        <a:t>: Acquisizione e gestione dei Corpi di Reato per i quali viene disposto il deposito e la custodia presso il Tribunale. Tenuta del registro mod. 41 e 42 per i beni in custodia pr</a:t>
                      </a:r>
                      <a:r>
                        <a:rPr lang="it-IT" sz="1200" u="none" strike="noStrike" kern="1200" dirty="0">
                          <a:solidFill>
                            <a:schemeClr val="dk1"/>
                          </a:solidFill>
                          <a:effectLst/>
                          <a:latin typeface="+mn-lt"/>
                          <a:ea typeface="+mn-ea"/>
                          <a:cs typeface="+mn-cs"/>
                        </a:rPr>
                        <a:t>esso terzi, esecuzione procedure di dissequestro, restituzione, distruzione, assegnazione, alienazione. A questo Ufficio ci si potrà rivolgere per informazioni relative all’esecuzione e alle </a:t>
                      </a:r>
                      <a:r>
                        <a:rPr lang="it-IT" sz="1200" u="none" strike="noStrike" kern="1200" dirty="0" err="1">
                          <a:solidFill>
                            <a:schemeClr val="dk1"/>
                          </a:solidFill>
                          <a:effectLst/>
                          <a:latin typeface="+mn-lt"/>
                          <a:ea typeface="+mn-ea"/>
                          <a:cs typeface="+mn-cs"/>
                        </a:rPr>
                        <a:t>modalita’</a:t>
                      </a:r>
                      <a:r>
                        <a:rPr lang="it-IT" sz="1200" u="none" strike="noStrike" kern="1200" dirty="0">
                          <a:solidFill>
                            <a:schemeClr val="dk1"/>
                          </a:solidFill>
                          <a:effectLst/>
                          <a:latin typeface="+mn-lt"/>
                          <a:ea typeface="+mn-ea"/>
                          <a:cs typeface="+mn-cs"/>
                        </a:rPr>
                        <a:t> di consegna dei reperti ai </a:t>
                      </a:r>
                      <a:r>
                        <a:rPr lang="it-IT" sz="1200" kern="1200" dirty="0">
                          <a:solidFill>
                            <a:schemeClr val="dk1"/>
                          </a:solidFill>
                          <a:effectLst/>
                          <a:latin typeface="+mn-lt"/>
                          <a:ea typeface="+mn-ea"/>
                          <a:cs typeface="+mn-cs"/>
                        </a:rPr>
                        <a:t>numeri di telefono della cancelleria e agli indirizzi email corpireato.tribunale.venezia@giustizia.it e </a:t>
                      </a:r>
                      <a:r>
                        <a:rPr lang="it-IT" sz="1200" b="0" kern="1200" dirty="0">
                          <a:solidFill>
                            <a:schemeClr val="dk1"/>
                          </a:solidFill>
                          <a:effectLst/>
                          <a:latin typeface="+mn-lt"/>
                          <a:ea typeface="+mn-ea"/>
                          <a:cs typeface="+mn-cs"/>
                        </a:rPr>
                        <a:t>PEC:</a:t>
                      </a:r>
                      <a:r>
                        <a:rPr lang="it-IT" sz="1200" b="1" kern="1200" dirty="0">
                          <a:solidFill>
                            <a:schemeClr val="dk1"/>
                          </a:solidFill>
                          <a:effectLst/>
                          <a:latin typeface="+mn-lt"/>
                          <a:ea typeface="+mn-ea"/>
                          <a:cs typeface="+mn-cs"/>
                        </a:rPr>
                        <a:t> </a:t>
                      </a:r>
                      <a:r>
                        <a:rPr lang="it-IT" sz="1200" b="0" kern="1200" dirty="0">
                          <a:solidFill>
                            <a:schemeClr val="dk1"/>
                          </a:solidFill>
                          <a:effectLst/>
                          <a:latin typeface="+mn-lt"/>
                          <a:ea typeface="+mn-ea"/>
                          <a:cs typeface="+mn-cs"/>
                        </a:rPr>
                        <a:t>corpireato.tribunale.venezia@giustiziacert.it </a:t>
                      </a:r>
                    </a:p>
                    <a:p>
                      <a:pPr lvl="0" algn="just"/>
                      <a:r>
                        <a:rPr lang="it-IT" sz="1200" b="0" u="sng" kern="1200" dirty="0">
                          <a:solidFill>
                            <a:schemeClr val="dk1"/>
                          </a:solidFill>
                          <a:effectLst/>
                          <a:latin typeface="+mn-lt"/>
                          <a:ea typeface="+mn-ea"/>
                          <a:cs typeface="+mn-cs"/>
                        </a:rPr>
                        <a:t>Ricezione reperti: martedì e mercoledì dalle 8,30 alle 12,30  su appuntamento</a:t>
                      </a:r>
                      <a:endParaRPr lang="it-IT" sz="1200" b="0" kern="1200" dirty="0">
                        <a:solidFill>
                          <a:schemeClr val="dk1"/>
                        </a:solidFill>
                        <a:effectLst/>
                        <a:latin typeface="+mn-lt"/>
                        <a:ea typeface="+mn-ea"/>
                        <a:cs typeface="+mn-cs"/>
                      </a:endParaRPr>
                    </a:p>
                    <a:p>
                      <a:pPr algn="just" fontAlgn="b">
                        <a:buNone/>
                      </a:pPr>
                      <a:endParaRPr lang="it-IT" sz="1200" b="1" i="0" u="none" strike="noStrike" dirty="0">
                        <a:effectLst/>
                        <a:latin typeface="Times New Roman" panose="02020603050405020304" pitchFamily="18" charset="0"/>
                      </a:endParaRPr>
                    </a:p>
                  </a:txBody>
                  <a:tcPr marL="8242" marR="8242" marT="8242" marB="0" anchor="b"/>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3000970433"/>
                  </a:ext>
                </a:extLst>
              </a:tr>
              <a:tr h="229602">
                <a:tc gridSpan="4">
                  <a:txBody>
                    <a:bodyPr/>
                    <a:lstStyle/>
                    <a:p>
                      <a:pPr algn="ctr" fontAlgn="b">
                        <a:buNone/>
                      </a:pPr>
                      <a:r>
                        <a:rPr lang="it-IT" sz="1200" u="none" strike="noStrike" dirty="0">
                          <a:effectLst/>
                        </a:rPr>
                        <a:t>Edificio 1</a:t>
                      </a:r>
                      <a:endParaRPr lang="it-IT" sz="1200" b="1" i="0" u="none" strike="noStrike" dirty="0">
                        <a:effectLst/>
                        <a:latin typeface="Times New Roman" panose="02020603050405020304" pitchFamily="18" charset="0"/>
                      </a:endParaRPr>
                    </a:p>
                  </a:txBody>
                  <a:tcPr marL="8242" marR="8242" marT="8242" marB="0" anchor="b"/>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231231932"/>
                  </a:ext>
                </a:extLst>
              </a:tr>
              <a:tr h="206642">
                <a:tc>
                  <a:txBody>
                    <a:bodyPr/>
                    <a:lstStyle/>
                    <a:p>
                      <a:pPr algn="ctr" fontAlgn="b">
                        <a:buNone/>
                      </a:pPr>
                      <a:endParaRPr lang="it-IT" sz="1200" b="1" i="0" u="none" strike="noStrike">
                        <a:effectLst/>
                        <a:latin typeface="Times New Roman" panose="02020603050405020304" pitchFamily="18" charset="0"/>
                      </a:endParaRPr>
                    </a:p>
                  </a:txBody>
                  <a:tcPr marL="8242" marR="8242" marT="8242" marB="0" anchor="b"/>
                </a:tc>
                <a:tc>
                  <a:txBody>
                    <a:bodyPr/>
                    <a:lstStyle/>
                    <a:p>
                      <a:pPr algn="ctr" fontAlgn="b">
                        <a:buNone/>
                      </a:pPr>
                      <a:endParaRPr lang="it-IT" sz="1200" b="1" i="0" u="none" strike="noStrike">
                        <a:effectLst/>
                        <a:latin typeface="Times New Roman" panose="02020603050405020304" pitchFamily="18" charset="0"/>
                      </a:endParaRPr>
                    </a:p>
                  </a:txBody>
                  <a:tcPr marL="8242" marR="8242" marT="8242" marB="0" anchor="b"/>
                </a:tc>
                <a:tc>
                  <a:txBody>
                    <a:bodyPr/>
                    <a:lstStyle/>
                    <a:p>
                      <a:pPr algn="ctr" fontAlgn="b">
                        <a:buNone/>
                      </a:pPr>
                      <a:endParaRPr lang="it-IT" sz="1200" b="1" i="0" u="none" strike="noStrike">
                        <a:effectLst/>
                        <a:latin typeface="Times New Roman" panose="02020603050405020304" pitchFamily="18" charset="0"/>
                      </a:endParaRPr>
                    </a:p>
                  </a:txBody>
                  <a:tcPr marL="8242" marR="8242" marT="8242" marB="0" anchor="b"/>
                </a:tc>
                <a:tc>
                  <a:txBody>
                    <a:bodyPr/>
                    <a:lstStyle/>
                    <a:p>
                      <a:pPr algn="ctr" fontAlgn="b">
                        <a:buNone/>
                      </a:pPr>
                      <a:endParaRPr lang="it-IT" sz="1200" b="1" i="0" u="none" strike="noStrike">
                        <a:effectLst/>
                        <a:latin typeface="Times New Roman" panose="02020603050405020304" pitchFamily="18" charset="0"/>
                      </a:endParaRPr>
                    </a:p>
                  </a:txBody>
                  <a:tcPr marL="8242" marR="8242" marT="8242" marB="0" anchor="b"/>
                </a:tc>
                <a:extLst>
                  <a:ext uri="{0D108BD9-81ED-4DB2-BD59-A6C34878D82A}">
                    <a16:rowId xmlns:a16="http://schemas.microsoft.com/office/drawing/2014/main" val="1222420737"/>
                  </a:ext>
                </a:extLst>
              </a:tr>
              <a:tr h="185448">
                <a:tc rowSpan="2">
                  <a:txBody>
                    <a:bodyPr/>
                    <a:lstStyle/>
                    <a:p>
                      <a:pPr algn="l" fontAlgn="t">
                        <a:buNone/>
                      </a:pPr>
                      <a:r>
                        <a:rPr lang="it-IT" sz="1000" u="none" strike="noStrike">
                          <a:effectLst/>
                        </a:rPr>
                        <a:t>Direttore Responsabile</a:t>
                      </a:r>
                      <a:br>
                        <a:rPr lang="it-IT" sz="1000" u="none" strike="noStrike">
                          <a:effectLst/>
                        </a:rPr>
                      </a:br>
                      <a:r>
                        <a:rPr lang="it-IT" sz="1000" u="none" strike="noStrike">
                          <a:effectLst/>
                        </a:rPr>
                        <a:t>Recupero Crediti</a:t>
                      </a:r>
                      <a:endParaRPr lang="it-IT" sz="1000" b="1" i="0" u="none" strike="noStrike">
                        <a:effectLst/>
                        <a:latin typeface="Times New Roman" panose="02020603050405020304" pitchFamily="18" charset="0"/>
                      </a:endParaRPr>
                    </a:p>
                  </a:txBody>
                  <a:tcPr marL="8242" marR="8242" marT="8242" marB="0"/>
                </a:tc>
                <a:tc>
                  <a:txBody>
                    <a:bodyPr/>
                    <a:lstStyle/>
                    <a:p>
                      <a:pPr algn="ctr" fontAlgn="t">
                        <a:buNone/>
                      </a:pPr>
                      <a:r>
                        <a:rPr lang="it-IT" sz="1000" u="none" strike="noStrike">
                          <a:effectLst/>
                        </a:rPr>
                        <a:t>P3 - St 28</a:t>
                      </a:r>
                      <a:endParaRPr lang="it-IT" sz="1000" b="0" i="0" u="none" strike="noStrike">
                        <a:effectLst/>
                        <a:latin typeface="Times New Roman" panose="02020603050405020304" pitchFamily="18" charset="0"/>
                      </a:endParaRPr>
                    </a:p>
                  </a:txBody>
                  <a:tcPr marL="8242" marR="8242" marT="8242" marB="0"/>
                </a:tc>
                <a:tc>
                  <a:txBody>
                    <a:bodyPr/>
                    <a:lstStyle/>
                    <a:p>
                      <a:pPr algn="l" fontAlgn="t">
                        <a:buNone/>
                      </a:pPr>
                      <a:r>
                        <a:rPr lang="it-IT" sz="1000" u="none" strike="noStrike">
                          <a:effectLst/>
                        </a:rPr>
                        <a:t>Direttore dr.ssa BELLUCO Sabrina </a:t>
                      </a:r>
                      <a:endParaRPr lang="it-IT" sz="1000" b="0" i="0" u="none" strike="noStrike">
                        <a:effectLst/>
                        <a:latin typeface="Times New Roman" panose="02020603050405020304" pitchFamily="18" charset="0"/>
                      </a:endParaRPr>
                    </a:p>
                  </a:txBody>
                  <a:tcPr marL="8242" marR="8242" marT="8242" marB="0"/>
                </a:tc>
                <a:tc rowSpan="2">
                  <a:txBody>
                    <a:bodyPr/>
                    <a:lstStyle/>
                    <a:p>
                      <a:pPr marL="0" marR="0" lvl="0" indent="0" algn="r" defTabSz="914400" rtl="0" eaLnBrk="1" fontAlgn="t" latinLnBrk="0" hangingPunct="1">
                        <a:lnSpc>
                          <a:spcPct val="100000"/>
                        </a:lnSpc>
                        <a:spcBef>
                          <a:spcPts val="0"/>
                        </a:spcBef>
                        <a:spcAft>
                          <a:spcPts val="0"/>
                        </a:spcAft>
                        <a:buClrTx/>
                        <a:buSzTx/>
                        <a:buFontTx/>
                        <a:buNone/>
                        <a:tabLst/>
                        <a:defRPr/>
                      </a:pPr>
                      <a:r>
                        <a:rPr lang="it-IT" sz="1000" u="none" strike="noStrike" dirty="0">
                          <a:effectLst/>
                        </a:rPr>
                        <a:t>9653664</a:t>
                      </a:r>
                      <a:endParaRPr lang="it-IT" sz="1000" b="0" i="0" u="none" strike="noStrike" dirty="0">
                        <a:effectLst/>
                        <a:latin typeface="Times New Roman" panose="02020603050405020304" pitchFamily="18" charset="0"/>
                      </a:endParaRPr>
                    </a:p>
                    <a:p>
                      <a:pPr algn="r" fontAlgn="t">
                        <a:buNone/>
                      </a:pPr>
                      <a:r>
                        <a:rPr lang="it-IT" sz="1000" u="none" strike="noStrike" dirty="0">
                          <a:effectLst/>
                        </a:rPr>
                        <a:t> </a:t>
                      </a:r>
                      <a:endParaRPr lang="it-IT" sz="1000" b="0" i="0" u="none" strike="noStrike" dirty="0">
                        <a:effectLst/>
                        <a:latin typeface="Times New Roman" panose="02020603050405020304" pitchFamily="18" charset="0"/>
                      </a:endParaRPr>
                    </a:p>
                  </a:txBody>
                  <a:tcPr marL="8242" marR="8242" marT="8242" marB="0"/>
                </a:tc>
                <a:extLst>
                  <a:ext uri="{0D108BD9-81ED-4DB2-BD59-A6C34878D82A}">
                    <a16:rowId xmlns:a16="http://schemas.microsoft.com/office/drawing/2014/main" val="204761286"/>
                  </a:ext>
                </a:extLst>
              </a:tr>
              <a:tr h="185448">
                <a:tc vMerge="1">
                  <a:txBody>
                    <a:bodyPr/>
                    <a:lstStyle/>
                    <a:p>
                      <a:endParaRPr lang="it-IT"/>
                    </a:p>
                  </a:txBody>
                  <a:tcPr/>
                </a:tc>
                <a:tc>
                  <a:txBody>
                    <a:bodyPr/>
                    <a:lstStyle/>
                    <a:p>
                      <a:pPr algn="l" fontAlgn="t">
                        <a:buNone/>
                      </a:pPr>
                      <a:r>
                        <a:rPr lang="it-IT" sz="1000" u="none" strike="noStrike" dirty="0">
                          <a:effectLst/>
                        </a:rPr>
                        <a:t> </a:t>
                      </a:r>
                      <a:endParaRPr lang="it-IT" sz="1000" b="0" i="0" u="none" strike="noStrike" dirty="0">
                        <a:effectLst/>
                        <a:latin typeface="Times New Roman" panose="02020603050405020304" pitchFamily="18" charset="0"/>
                      </a:endParaRPr>
                    </a:p>
                  </a:txBody>
                  <a:tcPr marL="8242" marR="8242" marT="8242" marB="0"/>
                </a:tc>
                <a:tc>
                  <a:txBody>
                    <a:bodyPr/>
                    <a:lstStyle/>
                    <a:p>
                      <a:pPr algn="l" fontAlgn="t">
                        <a:buNone/>
                      </a:pPr>
                      <a:r>
                        <a:rPr lang="it-IT" sz="1000" u="none" strike="noStrike">
                          <a:effectLst/>
                        </a:rPr>
                        <a:t> </a:t>
                      </a:r>
                      <a:endParaRPr lang="it-IT" sz="1000" b="0" i="0" u="none" strike="noStrike">
                        <a:effectLst/>
                        <a:latin typeface="Times New Roman" panose="02020603050405020304" pitchFamily="18" charset="0"/>
                      </a:endParaRPr>
                    </a:p>
                  </a:txBody>
                  <a:tcPr marL="8242" marR="8242" marT="8242" marB="0"/>
                </a:tc>
                <a:tc vMerge="1">
                  <a:txBody>
                    <a:bodyPr/>
                    <a:lstStyle/>
                    <a:p>
                      <a:endParaRPr lang="it-IT"/>
                    </a:p>
                  </a:txBody>
                  <a:tcPr/>
                </a:tc>
                <a:extLst>
                  <a:ext uri="{0D108BD9-81ED-4DB2-BD59-A6C34878D82A}">
                    <a16:rowId xmlns:a16="http://schemas.microsoft.com/office/drawing/2014/main" val="4194009999"/>
                  </a:ext>
                </a:extLst>
              </a:tr>
              <a:tr h="347936">
                <a:tc>
                  <a:txBody>
                    <a:bodyPr/>
                    <a:lstStyle/>
                    <a:p>
                      <a:pPr algn="l" fontAlgn="b">
                        <a:buNone/>
                      </a:pPr>
                      <a:r>
                        <a:rPr lang="it-IT" sz="1000" u="none" strike="noStrike" dirty="0">
                          <a:effectLst/>
                        </a:rPr>
                        <a:t>Cancelleria Recupero Crediti</a:t>
                      </a:r>
                      <a:endParaRPr lang="it-IT" sz="1000" b="1" i="0" u="none" strike="noStrike" dirty="0">
                        <a:effectLst/>
                        <a:latin typeface="Times New Roman" panose="02020603050405020304" pitchFamily="18" charset="0"/>
                      </a:endParaRPr>
                    </a:p>
                  </a:txBody>
                  <a:tcPr marL="8242" marR="8242" marT="8242" marB="0" anchor="b"/>
                </a:tc>
                <a:tc>
                  <a:txBody>
                    <a:bodyPr/>
                    <a:lstStyle/>
                    <a:p>
                      <a:pPr algn="l" fontAlgn="t">
                        <a:buNone/>
                      </a:pPr>
                      <a:r>
                        <a:rPr lang="it-IT" sz="1000" u="none" strike="noStrike">
                          <a:effectLst/>
                        </a:rPr>
                        <a:t>P3 - St 15</a:t>
                      </a:r>
                      <a:endParaRPr lang="it-IT" sz="1000" b="0" i="0" u="none" strike="noStrike">
                        <a:effectLst/>
                        <a:latin typeface="Times New Roman" panose="02020603050405020304" pitchFamily="18" charset="0"/>
                      </a:endParaRPr>
                    </a:p>
                  </a:txBody>
                  <a:tcPr marL="8242" marR="8242" marT="8242" marB="0"/>
                </a:tc>
                <a:tc>
                  <a:txBody>
                    <a:bodyPr/>
                    <a:lstStyle/>
                    <a:p>
                      <a:pPr algn="l" fontAlgn="t">
                        <a:buNone/>
                      </a:pPr>
                      <a:r>
                        <a:rPr lang="it-IT" sz="1000" u="none" strike="noStrike">
                          <a:effectLst/>
                        </a:rPr>
                        <a:t>Funzionario dr.ssa ZANDOMENEGHI Mariarosa</a:t>
                      </a:r>
                      <a:endParaRPr lang="it-IT" sz="1000" b="0" i="0" u="none" strike="noStrike">
                        <a:effectLst/>
                        <a:latin typeface="Times New Roman" panose="02020603050405020304" pitchFamily="18" charset="0"/>
                      </a:endParaRPr>
                    </a:p>
                  </a:txBody>
                  <a:tcPr marL="8242" marR="8242" marT="8242" marB="0"/>
                </a:tc>
                <a:tc>
                  <a:txBody>
                    <a:bodyPr/>
                    <a:lstStyle/>
                    <a:p>
                      <a:pPr algn="r" fontAlgn="t">
                        <a:buNone/>
                      </a:pPr>
                      <a:r>
                        <a:rPr lang="it-IT" sz="1000" u="none" strike="noStrike" dirty="0">
                          <a:effectLst/>
                        </a:rPr>
                        <a:t>9653774</a:t>
                      </a:r>
                      <a:endParaRPr lang="it-IT" sz="1000" b="0" i="0" u="none" strike="noStrike" dirty="0">
                        <a:effectLst/>
                        <a:latin typeface="Times New Roman" panose="02020603050405020304" pitchFamily="18" charset="0"/>
                      </a:endParaRPr>
                    </a:p>
                  </a:txBody>
                  <a:tcPr marL="8242" marR="8242" marT="8242" marB="0"/>
                </a:tc>
                <a:extLst>
                  <a:ext uri="{0D108BD9-81ED-4DB2-BD59-A6C34878D82A}">
                    <a16:rowId xmlns:a16="http://schemas.microsoft.com/office/drawing/2014/main" val="734923075"/>
                  </a:ext>
                </a:extLst>
              </a:tr>
              <a:tr h="347936">
                <a:tc>
                  <a:txBody>
                    <a:bodyPr/>
                    <a:lstStyle/>
                    <a:p>
                      <a:pPr algn="l" fontAlgn="b">
                        <a:buNone/>
                      </a:pPr>
                      <a:r>
                        <a:rPr lang="it-IT" sz="1000" u="none" strike="noStrike">
                          <a:effectLst/>
                        </a:rPr>
                        <a:t>Penale e Civile</a:t>
                      </a:r>
                      <a:endParaRPr lang="it-IT" sz="1000" b="1" i="0" u="none" strike="noStrike">
                        <a:effectLst/>
                        <a:latin typeface="Times New Roman" panose="02020603050405020304" pitchFamily="18" charset="0"/>
                      </a:endParaRPr>
                    </a:p>
                  </a:txBody>
                  <a:tcPr marL="8242" marR="8242" marT="8242" marB="0" anchor="b"/>
                </a:tc>
                <a:tc>
                  <a:txBody>
                    <a:bodyPr/>
                    <a:lstStyle/>
                    <a:p>
                      <a:pPr algn="ctr" fontAlgn="t">
                        <a:buNone/>
                      </a:pPr>
                      <a:r>
                        <a:rPr lang="it-IT" sz="1000" u="none" strike="noStrike" dirty="0">
                          <a:effectLst/>
                        </a:rPr>
                        <a:t>P3 - St 13</a:t>
                      </a:r>
                      <a:endParaRPr lang="it-IT" sz="1000" b="0" i="0" u="none" strike="noStrike" dirty="0">
                        <a:effectLst/>
                        <a:latin typeface="Times New Roman" panose="02020603050405020304" pitchFamily="18" charset="0"/>
                      </a:endParaRPr>
                    </a:p>
                  </a:txBody>
                  <a:tcPr marL="8242" marR="8242" marT="8242" marB="0"/>
                </a:tc>
                <a:tc>
                  <a:txBody>
                    <a:bodyPr/>
                    <a:lstStyle/>
                    <a:p>
                      <a:pPr algn="l" fontAlgn="t">
                        <a:buNone/>
                      </a:pPr>
                      <a:r>
                        <a:rPr lang="it-IT" sz="1000" u="none" strike="noStrike">
                          <a:effectLst/>
                        </a:rPr>
                        <a:t>Funzionario Tecnico Amm. Dr. CANNAROZZO Gianni Maria</a:t>
                      </a:r>
                      <a:endParaRPr lang="it-IT" sz="1000" b="0" i="0" u="none" strike="noStrike">
                        <a:effectLst/>
                        <a:latin typeface="Times New Roman" panose="02020603050405020304" pitchFamily="18" charset="0"/>
                      </a:endParaRPr>
                    </a:p>
                  </a:txBody>
                  <a:tcPr marL="8242" marR="8242" marT="8242" marB="0"/>
                </a:tc>
                <a:tc>
                  <a:txBody>
                    <a:bodyPr/>
                    <a:lstStyle/>
                    <a:p>
                      <a:pPr algn="r" fontAlgn="t">
                        <a:buNone/>
                      </a:pPr>
                      <a:endParaRPr lang="it-IT" sz="1000" b="0" i="0" u="none" strike="noStrike" dirty="0">
                        <a:effectLst/>
                        <a:latin typeface="Times New Roman" panose="02020603050405020304" pitchFamily="18" charset="0"/>
                      </a:endParaRPr>
                    </a:p>
                  </a:txBody>
                  <a:tcPr marL="8242" marR="8242" marT="8242" marB="0"/>
                </a:tc>
                <a:extLst>
                  <a:ext uri="{0D108BD9-81ED-4DB2-BD59-A6C34878D82A}">
                    <a16:rowId xmlns:a16="http://schemas.microsoft.com/office/drawing/2014/main" val="4086694100"/>
                  </a:ext>
                </a:extLst>
              </a:tr>
              <a:tr h="347936">
                <a:tc>
                  <a:txBody>
                    <a:bodyPr/>
                    <a:lstStyle/>
                    <a:p>
                      <a:pPr algn="l" fontAlgn="b">
                        <a:buNone/>
                      </a:pPr>
                      <a:r>
                        <a:rPr lang="it-IT" sz="1000" u="none" strike="noStrike">
                          <a:effectLst/>
                        </a:rPr>
                        <a:t> </a:t>
                      </a:r>
                      <a:endParaRPr lang="it-IT" sz="1000" b="1" i="0" u="none" strike="noStrike">
                        <a:effectLst/>
                        <a:latin typeface="Times New Roman" panose="02020603050405020304" pitchFamily="18" charset="0"/>
                      </a:endParaRPr>
                    </a:p>
                  </a:txBody>
                  <a:tcPr marL="8242" marR="8242" marT="8242" marB="0" anchor="b"/>
                </a:tc>
                <a:tc>
                  <a:txBody>
                    <a:bodyPr/>
                    <a:lstStyle/>
                    <a:p>
                      <a:pPr algn="l" fontAlgn="t">
                        <a:buNone/>
                      </a:pPr>
                      <a:r>
                        <a:rPr lang="it-IT" sz="1000" u="none" strike="noStrike">
                          <a:effectLst/>
                        </a:rPr>
                        <a:t>P3 - St 21</a:t>
                      </a:r>
                      <a:endParaRPr lang="it-IT" sz="1000" b="0" i="0" u="none" strike="noStrike">
                        <a:effectLst/>
                        <a:latin typeface="Times New Roman" panose="02020603050405020304" pitchFamily="18" charset="0"/>
                      </a:endParaRPr>
                    </a:p>
                  </a:txBody>
                  <a:tcPr marL="8242" marR="8242" marT="8242" marB="0"/>
                </a:tc>
                <a:tc>
                  <a:txBody>
                    <a:bodyPr/>
                    <a:lstStyle/>
                    <a:p>
                      <a:pPr algn="l" fontAlgn="t">
                        <a:buNone/>
                      </a:pPr>
                      <a:r>
                        <a:rPr lang="it-IT" sz="1000" u="none" strike="noStrike">
                          <a:effectLst/>
                        </a:rPr>
                        <a:t>Funzionario UPP dr.ssa LABBATE Mattea Nicolaj</a:t>
                      </a:r>
                      <a:endParaRPr lang="it-IT" sz="1000" b="0" i="0" u="none" strike="noStrike">
                        <a:effectLst/>
                        <a:latin typeface="Times New Roman" panose="02020603050405020304" pitchFamily="18" charset="0"/>
                      </a:endParaRPr>
                    </a:p>
                  </a:txBody>
                  <a:tcPr marL="8242" marR="8242" marT="8242" marB="0"/>
                </a:tc>
                <a:tc>
                  <a:txBody>
                    <a:bodyPr/>
                    <a:lstStyle/>
                    <a:p>
                      <a:pPr algn="r" fontAlgn="t">
                        <a:buNone/>
                      </a:pPr>
                      <a:endParaRPr lang="it-IT" sz="1000" b="0" i="0" u="none" strike="noStrike" dirty="0">
                        <a:effectLst/>
                        <a:latin typeface="Times New Roman" panose="02020603050405020304" pitchFamily="18" charset="0"/>
                      </a:endParaRPr>
                    </a:p>
                  </a:txBody>
                  <a:tcPr marL="8242" marR="8242" marT="8242" marB="0"/>
                </a:tc>
                <a:extLst>
                  <a:ext uri="{0D108BD9-81ED-4DB2-BD59-A6C34878D82A}">
                    <a16:rowId xmlns:a16="http://schemas.microsoft.com/office/drawing/2014/main" val="530820196"/>
                  </a:ext>
                </a:extLst>
              </a:tr>
              <a:tr h="185448">
                <a:tc>
                  <a:txBody>
                    <a:bodyPr/>
                    <a:lstStyle/>
                    <a:p>
                      <a:pPr algn="l" fontAlgn="b">
                        <a:buNone/>
                      </a:pPr>
                      <a:r>
                        <a:rPr lang="it-IT" sz="1000" u="none" strike="noStrike">
                          <a:effectLst/>
                        </a:rPr>
                        <a:t> </a:t>
                      </a:r>
                      <a:endParaRPr lang="it-IT" sz="1000" b="1" i="0" u="none" strike="noStrike">
                        <a:effectLst/>
                        <a:latin typeface="Times New Roman" panose="02020603050405020304" pitchFamily="18" charset="0"/>
                      </a:endParaRPr>
                    </a:p>
                  </a:txBody>
                  <a:tcPr marL="8242" marR="8242" marT="8242" marB="0" anchor="b"/>
                </a:tc>
                <a:tc>
                  <a:txBody>
                    <a:bodyPr/>
                    <a:lstStyle/>
                    <a:p>
                      <a:pPr algn="l" fontAlgn="t">
                        <a:buNone/>
                      </a:pPr>
                      <a:r>
                        <a:rPr lang="it-IT" sz="1000" u="none" strike="noStrike" dirty="0">
                          <a:effectLst/>
                        </a:rPr>
                        <a:t>"</a:t>
                      </a:r>
                      <a:endParaRPr lang="it-IT" sz="1000" b="0" i="0" u="none" strike="noStrike" dirty="0">
                        <a:effectLst/>
                        <a:latin typeface="Times New Roman" panose="02020603050405020304" pitchFamily="18" charset="0"/>
                      </a:endParaRPr>
                    </a:p>
                  </a:txBody>
                  <a:tcPr marL="8242" marR="8242" marT="8242" marB="0"/>
                </a:tc>
                <a:tc>
                  <a:txBody>
                    <a:bodyPr/>
                    <a:lstStyle/>
                    <a:p>
                      <a:pPr algn="l" fontAlgn="t">
                        <a:buNone/>
                      </a:pPr>
                      <a:r>
                        <a:rPr lang="it-IT" sz="1000" u="none" strike="noStrike">
                          <a:effectLst/>
                        </a:rPr>
                        <a:t>Assistente PASQUALETTO Bruna</a:t>
                      </a:r>
                      <a:endParaRPr lang="it-IT" sz="1000" b="0" i="0" u="none" strike="noStrike">
                        <a:effectLst/>
                        <a:latin typeface="Times New Roman" panose="02020603050405020304" pitchFamily="18" charset="0"/>
                      </a:endParaRPr>
                    </a:p>
                  </a:txBody>
                  <a:tcPr marL="8242" marR="8242" marT="8242" marB="0"/>
                </a:tc>
                <a:tc>
                  <a:txBody>
                    <a:bodyPr/>
                    <a:lstStyle/>
                    <a:p>
                      <a:pPr algn="r" fontAlgn="t">
                        <a:buNone/>
                      </a:pPr>
                      <a:endParaRPr lang="it-IT" sz="1000" b="0" i="0" u="none" strike="noStrike" dirty="0">
                        <a:effectLst/>
                        <a:latin typeface="Times New Roman" panose="02020603050405020304" pitchFamily="18" charset="0"/>
                      </a:endParaRPr>
                    </a:p>
                  </a:txBody>
                  <a:tcPr marL="8242" marR="8242" marT="8242" marB="0"/>
                </a:tc>
                <a:extLst>
                  <a:ext uri="{0D108BD9-81ED-4DB2-BD59-A6C34878D82A}">
                    <a16:rowId xmlns:a16="http://schemas.microsoft.com/office/drawing/2014/main" val="2420634174"/>
                  </a:ext>
                </a:extLst>
              </a:tr>
              <a:tr h="185448">
                <a:tc>
                  <a:txBody>
                    <a:bodyPr/>
                    <a:lstStyle/>
                    <a:p>
                      <a:pPr algn="ctr" fontAlgn="b">
                        <a:buNone/>
                      </a:pPr>
                      <a:r>
                        <a:rPr lang="it-IT" sz="1000" u="none" strike="noStrike">
                          <a:effectLst/>
                        </a:rPr>
                        <a:t> </a:t>
                      </a:r>
                      <a:endParaRPr lang="it-IT" sz="1000" b="1" i="0" u="none" strike="noStrike">
                        <a:effectLst/>
                        <a:latin typeface="Times New Roman" panose="02020603050405020304" pitchFamily="18" charset="0"/>
                      </a:endParaRPr>
                    </a:p>
                  </a:txBody>
                  <a:tcPr marL="8242" marR="8242" marT="8242" marB="0" anchor="b"/>
                </a:tc>
                <a:tc>
                  <a:txBody>
                    <a:bodyPr/>
                    <a:lstStyle/>
                    <a:p>
                      <a:pPr algn="ctr" fontAlgn="t">
                        <a:buNone/>
                      </a:pPr>
                      <a:r>
                        <a:rPr lang="it-IT" sz="1000" u="none" strike="noStrike">
                          <a:effectLst/>
                        </a:rPr>
                        <a:t>"</a:t>
                      </a:r>
                      <a:endParaRPr lang="it-IT" sz="1000" b="0" i="0" u="none" strike="noStrike">
                        <a:effectLst/>
                        <a:latin typeface="Times New Roman" panose="02020603050405020304" pitchFamily="18" charset="0"/>
                      </a:endParaRPr>
                    </a:p>
                  </a:txBody>
                  <a:tcPr marL="8242" marR="8242" marT="8242" marB="0"/>
                </a:tc>
                <a:tc>
                  <a:txBody>
                    <a:bodyPr/>
                    <a:lstStyle/>
                    <a:p>
                      <a:pPr algn="l" fontAlgn="t">
                        <a:buNone/>
                      </a:pPr>
                      <a:r>
                        <a:rPr lang="it-IT" sz="1000" u="none" strike="noStrike">
                          <a:effectLst/>
                        </a:rPr>
                        <a:t>Operatore CAVALLARI Isabella</a:t>
                      </a:r>
                      <a:endParaRPr lang="it-IT" sz="1000" b="0" i="0" u="none" strike="noStrike">
                        <a:effectLst/>
                        <a:latin typeface="Times New Roman" panose="02020603050405020304" pitchFamily="18" charset="0"/>
                      </a:endParaRPr>
                    </a:p>
                  </a:txBody>
                  <a:tcPr marL="8242" marR="8242" marT="8242" marB="0"/>
                </a:tc>
                <a:tc>
                  <a:txBody>
                    <a:bodyPr/>
                    <a:lstStyle/>
                    <a:p>
                      <a:pPr algn="r" fontAlgn="t">
                        <a:buNone/>
                      </a:pPr>
                      <a:endParaRPr lang="it-IT" sz="1000" b="0" i="0" u="none" strike="noStrike" dirty="0">
                        <a:effectLst/>
                        <a:latin typeface="Times New Roman" panose="02020603050405020304" pitchFamily="18" charset="0"/>
                      </a:endParaRPr>
                    </a:p>
                  </a:txBody>
                  <a:tcPr marL="8242" marR="8242" marT="8242" marB="0"/>
                </a:tc>
                <a:extLst>
                  <a:ext uri="{0D108BD9-81ED-4DB2-BD59-A6C34878D82A}">
                    <a16:rowId xmlns:a16="http://schemas.microsoft.com/office/drawing/2014/main" val="2385375590"/>
                  </a:ext>
                </a:extLst>
              </a:tr>
              <a:tr h="194279">
                <a:tc>
                  <a:txBody>
                    <a:bodyPr/>
                    <a:lstStyle/>
                    <a:p>
                      <a:pPr algn="l" fontAlgn="b">
                        <a:buNone/>
                      </a:pPr>
                      <a:r>
                        <a:rPr lang="it-IT" sz="900" u="none" strike="noStrike">
                          <a:effectLst/>
                        </a:rPr>
                        <a:t> </a:t>
                      </a:r>
                      <a:endParaRPr lang="it-IT" sz="900" b="0" i="0" u="none" strike="noStrike">
                        <a:effectLst/>
                        <a:latin typeface="Arial" panose="020B0604020202020204" pitchFamily="34" charset="0"/>
                      </a:endParaRPr>
                    </a:p>
                  </a:txBody>
                  <a:tcPr marL="8242" marR="8242" marT="8242" marB="0" anchor="b"/>
                </a:tc>
                <a:tc>
                  <a:txBody>
                    <a:bodyPr/>
                    <a:lstStyle/>
                    <a:p>
                      <a:pPr algn="l" fontAlgn="t">
                        <a:buNone/>
                      </a:pPr>
                      <a:r>
                        <a:rPr lang="it-IT" sz="1000" u="none" strike="noStrike">
                          <a:effectLst/>
                        </a:rPr>
                        <a:t>"</a:t>
                      </a:r>
                      <a:endParaRPr lang="it-IT" sz="1000" b="0" i="0" u="none" strike="noStrike">
                        <a:effectLst/>
                        <a:latin typeface="Times New Roman" panose="02020603050405020304" pitchFamily="18" charset="0"/>
                      </a:endParaRPr>
                    </a:p>
                  </a:txBody>
                  <a:tcPr marL="8242" marR="8242" marT="8242" marB="0"/>
                </a:tc>
                <a:tc>
                  <a:txBody>
                    <a:bodyPr/>
                    <a:lstStyle/>
                    <a:p>
                      <a:pPr algn="l" fontAlgn="t">
                        <a:buNone/>
                      </a:pPr>
                      <a:r>
                        <a:rPr lang="it-IT" sz="1000" u="none" strike="noStrike">
                          <a:effectLst/>
                        </a:rPr>
                        <a:t>assistente  NALETTO Francesca</a:t>
                      </a:r>
                      <a:endParaRPr lang="it-IT" sz="1000" b="0" i="0" u="none" strike="noStrike">
                        <a:effectLst/>
                        <a:latin typeface="Times New Roman" panose="02020603050405020304" pitchFamily="18" charset="0"/>
                      </a:endParaRPr>
                    </a:p>
                  </a:txBody>
                  <a:tcPr marL="8242" marR="8242" marT="8242" marB="0"/>
                </a:tc>
                <a:tc>
                  <a:txBody>
                    <a:bodyPr/>
                    <a:lstStyle/>
                    <a:p>
                      <a:pPr algn="r" fontAlgn="t">
                        <a:buNone/>
                      </a:pPr>
                      <a:endParaRPr lang="it-IT" sz="1000" b="0" i="0" u="none" strike="noStrike" dirty="0">
                        <a:effectLst/>
                        <a:latin typeface="Times New Roman" panose="02020603050405020304" pitchFamily="18" charset="0"/>
                      </a:endParaRPr>
                    </a:p>
                  </a:txBody>
                  <a:tcPr marL="8242" marR="8242" marT="8242" marB="0"/>
                </a:tc>
                <a:extLst>
                  <a:ext uri="{0D108BD9-81ED-4DB2-BD59-A6C34878D82A}">
                    <a16:rowId xmlns:a16="http://schemas.microsoft.com/office/drawing/2014/main" val="1384098156"/>
                  </a:ext>
                </a:extLst>
              </a:tr>
              <a:tr h="185448">
                <a:tc rowSpan="2">
                  <a:txBody>
                    <a:bodyPr/>
                    <a:lstStyle/>
                    <a:p>
                      <a:pPr algn="l" fontAlgn="t">
                        <a:buNone/>
                      </a:pPr>
                      <a:r>
                        <a:rPr lang="it-IT" sz="1000" u="none" strike="noStrike">
                          <a:effectLst/>
                        </a:rPr>
                        <a:t>Direttore Responsabile</a:t>
                      </a:r>
                      <a:br>
                        <a:rPr lang="it-IT" sz="1000" u="none" strike="noStrike">
                          <a:effectLst/>
                        </a:rPr>
                      </a:br>
                      <a:r>
                        <a:rPr lang="it-IT" sz="1000" u="none" strike="noStrike">
                          <a:effectLst/>
                        </a:rPr>
                        <a:t>Corpi Reato</a:t>
                      </a:r>
                      <a:endParaRPr lang="it-IT" sz="1000" b="1" i="0" u="none" strike="noStrike">
                        <a:effectLst/>
                        <a:latin typeface="Times New Roman" panose="02020603050405020304" pitchFamily="18" charset="0"/>
                      </a:endParaRPr>
                    </a:p>
                  </a:txBody>
                  <a:tcPr marL="8242" marR="8242" marT="8242" marB="0"/>
                </a:tc>
                <a:tc>
                  <a:txBody>
                    <a:bodyPr/>
                    <a:lstStyle/>
                    <a:p>
                      <a:pPr algn="l" fontAlgn="t">
                        <a:buNone/>
                      </a:pPr>
                      <a:r>
                        <a:rPr lang="it-IT" sz="1000" u="none" strike="noStrike">
                          <a:effectLst/>
                        </a:rPr>
                        <a:t>P3 - St 28</a:t>
                      </a:r>
                      <a:endParaRPr lang="it-IT" sz="1000" b="0" i="0" u="none" strike="noStrike">
                        <a:effectLst/>
                        <a:latin typeface="Times New Roman" panose="02020603050405020304" pitchFamily="18" charset="0"/>
                      </a:endParaRPr>
                    </a:p>
                  </a:txBody>
                  <a:tcPr marL="8242" marR="8242" marT="8242" marB="0"/>
                </a:tc>
                <a:tc>
                  <a:txBody>
                    <a:bodyPr/>
                    <a:lstStyle/>
                    <a:p>
                      <a:pPr algn="l" fontAlgn="t">
                        <a:buNone/>
                      </a:pPr>
                      <a:r>
                        <a:rPr lang="it-IT" sz="1000" u="none" strike="noStrike">
                          <a:effectLst/>
                        </a:rPr>
                        <a:t>direttore dr.ssa BELLUCO Sabrina</a:t>
                      </a:r>
                      <a:endParaRPr lang="it-IT" sz="1000" b="0" i="0" u="none" strike="noStrike">
                        <a:effectLst/>
                        <a:latin typeface="Times New Roman" panose="02020603050405020304" pitchFamily="18" charset="0"/>
                      </a:endParaRPr>
                    </a:p>
                  </a:txBody>
                  <a:tcPr marL="8242" marR="8242" marT="8242" marB="0"/>
                </a:tc>
                <a:tc rowSpan="2">
                  <a:txBody>
                    <a:bodyPr/>
                    <a:lstStyle/>
                    <a:p>
                      <a:pPr marL="0" marR="0" lvl="0" indent="0" algn="r" defTabSz="914400" rtl="0" eaLnBrk="1" fontAlgn="t" latinLnBrk="0" hangingPunct="1">
                        <a:lnSpc>
                          <a:spcPct val="100000"/>
                        </a:lnSpc>
                        <a:spcBef>
                          <a:spcPts val="0"/>
                        </a:spcBef>
                        <a:spcAft>
                          <a:spcPts val="0"/>
                        </a:spcAft>
                        <a:buClrTx/>
                        <a:buSzTx/>
                        <a:buFontTx/>
                        <a:buNone/>
                        <a:tabLst/>
                        <a:defRPr/>
                      </a:pPr>
                      <a:r>
                        <a:rPr lang="it-IT" sz="1000" u="none" strike="noStrike" dirty="0">
                          <a:effectLst/>
                        </a:rPr>
                        <a:t>9653664</a:t>
                      </a:r>
                      <a:endParaRPr lang="it-IT" sz="1000" b="0" i="0" u="none" strike="noStrike" dirty="0">
                        <a:effectLst/>
                        <a:latin typeface="Times New Roman" panose="02020603050405020304" pitchFamily="18" charset="0"/>
                      </a:endParaRPr>
                    </a:p>
                    <a:p>
                      <a:pPr algn="r" fontAlgn="t">
                        <a:buNone/>
                      </a:pPr>
                      <a:r>
                        <a:rPr lang="it-IT" sz="1000" u="none" strike="noStrike" dirty="0">
                          <a:effectLst/>
                        </a:rPr>
                        <a:t> </a:t>
                      </a:r>
                      <a:endParaRPr lang="it-IT" sz="1000" b="0" i="0" u="none" strike="noStrike" dirty="0">
                        <a:effectLst/>
                        <a:latin typeface="Times New Roman" panose="02020603050405020304" pitchFamily="18" charset="0"/>
                      </a:endParaRPr>
                    </a:p>
                  </a:txBody>
                  <a:tcPr marL="8242" marR="8242" marT="8242" marB="0"/>
                </a:tc>
                <a:extLst>
                  <a:ext uri="{0D108BD9-81ED-4DB2-BD59-A6C34878D82A}">
                    <a16:rowId xmlns:a16="http://schemas.microsoft.com/office/drawing/2014/main" val="2145493839"/>
                  </a:ext>
                </a:extLst>
              </a:tr>
              <a:tr h="185448">
                <a:tc vMerge="1">
                  <a:txBody>
                    <a:bodyPr/>
                    <a:lstStyle/>
                    <a:p>
                      <a:endParaRPr lang="it-IT"/>
                    </a:p>
                  </a:txBody>
                  <a:tcPr/>
                </a:tc>
                <a:tc>
                  <a:txBody>
                    <a:bodyPr/>
                    <a:lstStyle/>
                    <a:p>
                      <a:pPr algn="ctr" fontAlgn="t">
                        <a:buNone/>
                      </a:pPr>
                      <a:r>
                        <a:rPr lang="it-IT" sz="1000" u="none" strike="noStrike">
                          <a:effectLst/>
                        </a:rPr>
                        <a:t> </a:t>
                      </a:r>
                      <a:endParaRPr lang="it-IT" sz="1000" b="0" i="0" u="none" strike="noStrike">
                        <a:effectLst/>
                        <a:latin typeface="Times New Roman" panose="02020603050405020304" pitchFamily="18" charset="0"/>
                      </a:endParaRPr>
                    </a:p>
                  </a:txBody>
                  <a:tcPr marL="8242" marR="8242" marT="8242" marB="0"/>
                </a:tc>
                <a:tc>
                  <a:txBody>
                    <a:bodyPr/>
                    <a:lstStyle/>
                    <a:p>
                      <a:pPr algn="l" fontAlgn="t">
                        <a:buNone/>
                      </a:pPr>
                      <a:r>
                        <a:rPr lang="it-IT" sz="1000" u="none" strike="noStrike">
                          <a:effectLst/>
                        </a:rPr>
                        <a:t> </a:t>
                      </a:r>
                      <a:endParaRPr lang="it-IT" sz="1000" b="0" i="0" u="none" strike="noStrike">
                        <a:effectLst/>
                        <a:latin typeface="Times New Roman" panose="02020603050405020304" pitchFamily="18" charset="0"/>
                      </a:endParaRPr>
                    </a:p>
                  </a:txBody>
                  <a:tcPr marL="8242" marR="8242" marT="8242" marB="0"/>
                </a:tc>
                <a:tc vMerge="1">
                  <a:txBody>
                    <a:bodyPr/>
                    <a:lstStyle/>
                    <a:p>
                      <a:endParaRPr lang="it-IT"/>
                    </a:p>
                  </a:txBody>
                  <a:tcPr/>
                </a:tc>
                <a:extLst>
                  <a:ext uri="{0D108BD9-81ED-4DB2-BD59-A6C34878D82A}">
                    <a16:rowId xmlns:a16="http://schemas.microsoft.com/office/drawing/2014/main" val="2891222160"/>
                  </a:ext>
                </a:extLst>
              </a:tr>
              <a:tr h="185448">
                <a:tc>
                  <a:txBody>
                    <a:bodyPr/>
                    <a:lstStyle/>
                    <a:p>
                      <a:pPr algn="l" fontAlgn="b">
                        <a:buNone/>
                      </a:pPr>
                      <a:r>
                        <a:rPr lang="it-IT" sz="1000" u="none" strike="noStrike">
                          <a:effectLst/>
                        </a:rPr>
                        <a:t>Corpi di Reato</a:t>
                      </a:r>
                      <a:endParaRPr lang="it-IT" sz="1000" b="1" i="0" u="none" strike="noStrike">
                        <a:effectLst/>
                        <a:latin typeface="Times New Roman" panose="02020603050405020304" pitchFamily="18" charset="0"/>
                      </a:endParaRPr>
                    </a:p>
                  </a:txBody>
                  <a:tcPr marL="8242" marR="8242" marT="8242" marB="0" anchor="b"/>
                </a:tc>
                <a:tc>
                  <a:txBody>
                    <a:bodyPr/>
                    <a:lstStyle/>
                    <a:p>
                      <a:pPr algn="l" fontAlgn="t">
                        <a:buNone/>
                      </a:pPr>
                      <a:r>
                        <a:rPr lang="it-IT" sz="1000" u="none" strike="noStrike">
                          <a:effectLst/>
                        </a:rPr>
                        <a:t>P3 - St 29</a:t>
                      </a:r>
                      <a:endParaRPr lang="it-IT" sz="1000" b="0" i="0" u="none" strike="noStrike">
                        <a:effectLst/>
                        <a:latin typeface="Times New Roman" panose="02020603050405020304" pitchFamily="18" charset="0"/>
                      </a:endParaRPr>
                    </a:p>
                  </a:txBody>
                  <a:tcPr marL="8242" marR="8242" marT="8242" marB="0"/>
                </a:tc>
                <a:tc>
                  <a:txBody>
                    <a:bodyPr/>
                    <a:lstStyle/>
                    <a:p>
                      <a:pPr algn="l" fontAlgn="t">
                        <a:buNone/>
                      </a:pPr>
                      <a:r>
                        <a:rPr lang="it-IT" sz="1000" u="none" strike="noStrike">
                          <a:effectLst/>
                        </a:rPr>
                        <a:t>Funzionario RAMBUSCHI Alessandro</a:t>
                      </a:r>
                      <a:endParaRPr lang="it-IT" sz="1000" b="0" i="0" u="none" strike="noStrike">
                        <a:effectLst/>
                        <a:latin typeface="Times New Roman" panose="02020603050405020304" pitchFamily="18" charset="0"/>
                      </a:endParaRPr>
                    </a:p>
                  </a:txBody>
                  <a:tcPr marL="8242" marR="8242" marT="8242" marB="0"/>
                </a:tc>
                <a:tc>
                  <a:txBody>
                    <a:bodyPr/>
                    <a:lstStyle/>
                    <a:p>
                      <a:pPr algn="r" fontAlgn="b">
                        <a:buNone/>
                      </a:pPr>
                      <a:r>
                        <a:rPr lang="it-IT" sz="1000" u="none" strike="noStrike">
                          <a:effectLst/>
                        </a:rPr>
                        <a:t>9653691</a:t>
                      </a:r>
                      <a:endParaRPr lang="it-IT" sz="1000" b="0" i="0" u="none" strike="noStrike">
                        <a:effectLst/>
                        <a:latin typeface="Times New Roman" panose="02020603050405020304" pitchFamily="18" charset="0"/>
                      </a:endParaRPr>
                    </a:p>
                  </a:txBody>
                  <a:tcPr marL="8242" marR="8242" marT="8242" marB="0" anchor="b"/>
                </a:tc>
                <a:extLst>
                  <a:ext uri="{0D108BD9-81ED-4DB2-BD59-A6C34878D82A}">
                    <a16:rowId xmlns:a16="http://schemas.microsoft.com/office/drawing/2014/main" val="3885651176"/>
                  </a:ext>
                </a:extLst>
              </a:tr>
              <a:tr h="185448">
                <a:tc>
                  <a:txBody>
                    <a:bodyPr/>
                    <a:lstStyle/>
                    <a:p>
                      <a:pPr algn="ctr" fontAlgn="b">
                        <a:buNone/>
                      </a:pPr>
                      <a:r>
                        <a:rPr lang="it-IT" sz="1000" u="none" strike="noStrike">
                          <a:effectLst/>
                        </a:rPr>
                        <a:t> </a:t>
                      </a:r>
                      <a:endParaRPr lang="it-IT" sz="1000" b="1" i="0" u="none" strike="noStrike">
                        <a:effectLst/>
                        <a:latin typeface="Times New Roman" panose="02020603050405020304" pitchFamily="18" charset="0"/>
                      </a:endParaRPr>
                    </a:p>
                  </a:txBody>
                  <a:tcPr marL="8242" marR="8242" marT="8242" marB="0" anchor="b"/>
                </a:tc>
                <a:tc>
                  <a:txBody>
                    <a:bodyPr/>
                    <a:lstStyle/>
                    <a:p>
                      <a:pPr algn="l" fontAlgn="t">
                        <a:buNone/>
                      </a:pPr>
                      <a:r>
                        <a:rPr lang="it-IT" sz="1000" u="none" strike="noStrike">
                          <a:effectLst/>
                        </a:rPr>
                        <a:t>"</a:t>
                      </a:r>
                      <a:endParaRPr lang="it-IT" sz="1000" b="0" i="0" u="none" strike="noStrike">
                        <a:effectLst/>
                        <a:latin typeface="Times New Roman" panose="02020603050405020304" pitchFamily="18" charset="0"/>
                      </a:endParaRPr>
                    </a:p>
                  </a:txBody>
                  <a:tcPr marL="8242" marR="8242" marT="8242" marB="0"/>
                </a:tc>
                <a:tc>
                  <a:txBody>
                    <a:bodyPr/>
                    <a:lstStyle/>
                    <a:p>
                      <a:pPr algn="l" fontAlgn="t">
                        <a:buNone/>
                      </a:pPr>
                      <a:r>
                        <a:rPr lang="it-IT" sz="1000" u="none" strike="noStrike">
                          <a:effectLst/>
                        </a:rPr>
                        <a:t>Funzionario UPP dr.STIZ Giovanni</a:t>
                      </a:r>
                      <a:endParaRPr lang="it-IT" sz="1000" b="0" i="0" u="none" strike="noStrike">
                        <a:effectLst/>
                        <a:latin typeface="Times New Roman" panose="02020603050405020304" pitchFamily="18" charset="0"/>
                      </a:endParaRPr>
                    </a:p>
                  </a:txBody>
                  <a:tcPr marL="8242" marR="8242" marT="8242" marB="0"/>
                </a:tc>
                <a:tc>
                  <a:txBody>
                    <a:bodyPr/>
                    <a:lstStyle/>
                    <a:p>
                      <a:pPr algn="r" fontAlgn="b">
                        <a:buNone/>
                      </a:pPr>
                      <a:endParaRPr lang="it-IT" sz="1000" b="0" i="0" u="none" strike="noStrike" dirty="0">
                        <a:effectLst/>
                        <a:latin typeface="Times New Roman" panose="02020603050405020304" pitchFamily="18" charset="0"/>
                      </a:endParaRPr>
                    </a:p>
                  </a:txBody>
                  <a:tcPr marL="8242" marR="8242" marT="8242" marB="0" anchor="b"/>
                </a:tc>
                <a:extLst>
                  <a:ext uri="{0D108BD9-81ED-4DB2-BD59-A6C34878D82A}">
                    <a16:rowId xmlns:a16="http://schemas.microsoft.com/office/drawing/2014/main" val="1657265258"/>
                  </a:ext>
                </a:extLst>
              </a:tr>
              <a:tr h="178384">
                <a:tc>
                  <a:txBody>
                    <a:bodyPr/>
                    <a:lstStyle/>
                    <a:p>
                      <a:pPr algn="l" fontAlgn="b">
                        <a:buNone/>
                      </a:pPr>
                      <a:r>
                        <a:rPr lang="it-IT" sz="900" u="none" strike="noStrike">
                          <a:effectLst/>
                        </a:rPr>
                        <a:t> </a:t>
                      </a:r>
                      <a:endParaRPr lang="it-IT" sz="900" b="0" i="0" u="none" strike="noStrike">
                        <a:effectLst/>
                        <a:latin typeface="Arial" panose="020B0604020202020204" pitchFamily="34" charset="0"/>
                      </a:endParaRPr>
                    </a:p>
                  </a:txBody>
                  <a:tcPr marL="8242" marR="8242" marT="8242" marB="0" anchor="b"/>
                </a:tc>
                <a:tc>
                  <a:txBody>
                    <a:bodyPr/>
                    <a:lstStyle/>
                    <a:p>
                      <a:pPr algn="ctr" fontAlgn="t">
                        <a:buNone/>
                      </a:pPr>
                      <a:r>
                        <a:rPr lang="it-IT" sz="1000" u="none" strike="noStrike">
                          <a:effectLst/>
                        </a:rPr>
                        <a:t>"</a:t>
                      </a:r>
                      <a:endParaRPr lang="it-IT" sz="1000" b="0" i="0" u="none" strike="noStrike">
                        <a:effectLst/>
                        <a:latin typeface="Times New Roman" panose="02020603050405020304" pitchFamily="18" charset="0"/>
                      </a:endParaRPr>
                    </a:p>
                  </a:txBody>
                  <a:tcPr marL="8242" marR="8242" marT="8242" marB="0"/>
                </a:tc>
                <a:tc>
                  <a:txBody>
                    <a:bodyPr/>
                    <a:lstStyle/>
                    <a:p>
                      <a:pPr algn="l" fontAlgn="t">
                        <a:buNone/>
                      </a:pPr>
                      <a:r>
                        <a:rPr lang="it-IT" sz="1000" u="none" strike="noStrike">
                          <a:effectLst/>
                        </a:rPr>
                        <a:t>Assistente Dr.PULIN Alessio</a:t>
                      </a:r>
                      <a:endParaRPr lang="it-IT" sz="1000" b="0" i="0" u="none" strike="noStrike">
                        <a:effectLst/>
                        <a:latin typeface="Times New Roman" panose="02020603050405020304" pitchFamily="18" charset="0"/>
                      </a:endParaRPr>
                    </a:p>
                  </a:txBody>
                  <a:tcPr marL="8242" marR="8242" marT="8242" marB="0"/>
                </a:tc>
                <a:tc>
                  <a:txBody>
                    <a:bodyPr/>
                    <a:lstStyle/>
                    <a:p>
                      <a:pPr algn="r" fontAlgn="t">
                        <a:buNone/>
                      </a:pPr>
                      <a:endParaRPr lang="it-IT" sz="1000" b="0" i="0" u="none" strike="noStrike" dirty="0">
                        <a:effectLst/>
                        <a:latin typeface="Times New Roman" panose="02020603050405020304" pitchFamily="18" charset="0"/>
                      </a:endParaRPr>
                    </a:p>
                  </a:txBody>
                  <a:tcPr marL="8242" marR="8242" marT="8242" marB="0"/>
                </a:tc>
                <a:extLst>
                  <a:ext uri="{0D108BD9-81ED-4DB2-BD59-A6C34878D82A}">
                    <a16:rowId xmlns:a16="http://schemas.microsoft.com/office/drawing/2014/main" val="2497051725"/>
                  </a:ext>
                </a:extLst>
              </a:tr>
              <a:tr h="347936">
                <a:tc>
                  <a:txBody>
                    <a:bodyPr/>
                    <a:lstStyle/>
                    <a:p>
                      <a:pPr algn="l" fontAlgn="b">
                        <a:buNone/>
                      </a:pPr>
                      <a:r>
                        <a:rPr lang="it-IT" sz="900" u="none" strike="noStrike">
                          <a:effectLst/>
                        </a:rPr>
                        <a:t> </a:t>
                      </a:r>
                      <a:endParaRPr lang="it-IT" sz="900" b="0" i="0" u="none" strike="noStrike">
                        <a:effectLst/>
                        <a:latin typeface="Arial" panose="020B0604020202020204" pitchFamily="34" charset="0"/>
                      </a:endParaRPr>
                    </a:p>
                  </a:txBody>
                  <a:tcPr marL="8242" marR="8242" marT="8242" marB="0" anchor="b"/>
                </a:tc>
                <a:tc>
                  <a:txBody>
                    <a:bodyPr/>
                    <a:lstStyle/>
                    <a:p>
                      <a:pPr algn="l" fontAlgn="t">
                        <a:buNone/>
                      </a:pPr>
                      <a:r>
                        <a:rPr lang="it-IT" sz="1000" u="none" strike="noStrike">
                          <a:effectLst/>
                        </a:rPr>
                        <a:t> </a:t>
                      </a:r>
                      <a:endParaRPr lang="it-IT" sz="1000" b="0" i="0" u="none" strike="noStrike">
                        <a:effectLst/>
                        <a:latin typeface="Times New Roman" panose="02020603050405020304" pitchFamily="18" charset="0"/>
                      </a:endParaRPr>
                    </a:p>
                  </a:txBody>
                  <a:tcPr marL="8242" marR="8242" marT="8242" marB="0"/>
                </a:tc>
                <a:tc>
                  <a:txBody>
                    <a:bodyPr/>
                    <a:lstStyle/>
                    <a:p>
                      <a:pPr algn="l" fontAlgn="t">
                        <a:buNone/>
                      </a:pPr>
                      <a:r>
                        <a:rPr lang="it-IT" sz="1000" u="none" strike="noStrike" dirty="0">
                          <a:effectLst/>
                        </a:rPr>
                        <a:t> </a:t>
                      </a:r>
                      <a:endParaRPr lang="it-IT" sz="1000" b="0" i="0" u="none" strike="noStrike" dirty="0">
                        <a:effectLst/>
                        <a:latin typeface="Times New Roman" panose="02020603050405020304" pitchFamily="18" charset="0"/>
                      </a:endParaRPr>
                    </a:p>
                  </a:txBody>
                  <a:tcPr marL="8242" marR="8242" marT="8242" marB="0"/>
                </a:tc>
                <a:tc>
                  <a:txBody>
                    <a:bodyPr/>
                    <a:lstStyle/>
                    <a:p>
                      <a:pPr algn="r" fontAlgn="b">
                        <a:buNone/>
                      </a:pPr>
                      <a:endParaRPr lang="it-IT" sz="1000" b="0" i="0" u="none" strike="noStrike" dirty="0">
                        <a:effectLst/>
                        <a:latin typeface="Times New Roman" panose="02020603050405020304" pitchFamily="18" charset="0"/>
                      </a:endParaRPr>
                    </a:p>
                  </a:txBody>
                  <a:tcPr marL="8242" marR="8242" marT="8242" marB="0" anchor="b"/>
                </a:tc>
                <a:extLst>
                  <a:ext uri="{0D108BD9-81ED-4DB2-BD59-A6C34878D82A}">
                    <a16:rowId xmlns:a16="http://schemas.microsoft.com/office/drawing/2014/main" val="2445057857"/>
                  </a:ext>
                </a:extLst>
              </a:tr>
            </a:tbl>
          </a:graphicData>
        </a:graphic>
      </p:graphicFrame>
    </p:spTree>
    <p:extLst>
      <p:ext uri="{BB962C8B-B14F-4D97-AF65-F5344CB8AC3E}">
        <p14:creationId xmlns:p14="http://schemas.microsoft.com/office/powerpoint/2010/main" val="6412095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AF7863D-D01D-9F6F-35FE-7EFE7EB619E4}"/>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6057DB1-9195-1FFA-0DC8-0F370CF300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C8BC6434-E823-DD11-3861-BCA7990B0E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C2533106-C669-3613-09A2-6AC5142D0F60}"/>
              </a:ext>
            </a:extLst>
          </p:cNvPr>
          <p:cNvSpPr>
            <a:spLocks noGrp="1"/>
          </p:cNvSpPr>
          <p:nvPr>
            <p:ph type="title"/>
          </p:nvPr>
        </p:nvSpPr>
        <p:spPr>
          <a:xfrm>
            <a:off x="686834" y="1153572"/>
            <a:ext cx="3200400" cy="4461163"/>
          </a:xfrm>
        </p:spPr>
        <p:txBody>
          <a:bodyPr>
            <a:normAutofit/>
          </a:bodyPr>
          <a:lstStyle/>
          <a:p>
            <a:r>
              <a:rPr lang="it-IT" sz="3400" dirty="0">
                <a:solidFill>
                  <a:srgbClr val="FFFFFF"/>
                </a:solidFill>
              </a:rPr>
              <a:t>Area Civile</a:t>
            </a:r>
            <a:br>
              <a:rPr lang="it-IT" sz="3400" dirty="0">
                <a:solidFill>
                  <a:srgbClr val="FFFFFF"/>
                </a:solidFill>
              </a:rPr>
            </a:br>
            <a:endParaRPr lang="it-IT" sz="3400" dirty="0">
              <a:solidFill>
                <a:srgbClr val="FFFFFF"/>
              </a:solidFill>
            </a:endParaRPr>
          </a:p>
        </p:txBody>
      </p:sp>
      <p:sp>
        <p:nvSpPr>
          <p:cNvPr id="14" name="Arc 13">
            <a:extLst>
              <a:ext uri="{FF2B5EF4-FFF2-40B4-BE49-F238E27FC236}">
                <a16:creationId xmlns:a16="http://schemas.microsoft.com/office/drawing/2014/main" id="{EBF1589D-B6D9-EB24-9B61-84D9AA4673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 name="Segnaposto numero diapositiva 4">
            <a:extLst>
              <a:ext uri="{FF2B5EF4-FFF2-40B4-BE49-F238E27FC236}">
                <a16:creationId xmlns:a16="http://schemas.microsoft.com/office/drawing/2014/main" id="{54E7DBA9-E83D-57FC-2AA6-2E90F7CDC84A}"/>
              </a:ext>
            </a:extLst>
          </p:cNvPr>
          <p:cNvSpPr>
            <a:spLocks noGrp="1"/>
          </p:cNvSpPr>
          <p:nvPr>
            <p:ph type="sldNum" sz="quarter" idx="12"/>
          </p:nvPr>
        </p:nvSpPr>
        <p:spPr>
          <a:xfrm>
            <a:off x="9541564" y="6356350"/>
            <a:ext cx="1812235" cy="365125"/>
          </a:xfrm>
        </p:spPr>
        <p:txBody>
          <a:bodyPr>
            <a:normAutofit/>
          </a:bodyPr>
          <a:lstStyle/>
          <a:p>
            <a:pPr>
              <a:spcAft>
                <a:spcPts val="600"/>
              </a:spcAft>
            </a:pPr>
            <a:fld id="{0A789602-4527-41A6-989C-6E832B17D0AC}" type="slidenum">
              <a:rPr lang="it-IT" smtClean="0"/>
              <a:pPr>
                <a:spcAft>
                  <a:spcPts val="600"/>
                </a:spcAft>
              </a:pPr>
              <a:t>18</a:t>
            </a:fld>
            <a:endParaRPr lang="it-IT"/>
          </a:p>
        </p:txBody>
      </p:sp>
      <p:graphicFrame>
        <p:nvGraphicFramePr>
          <p:cNvPr id="9" name="Segnaposto contenuto 8">
            <a:extLst>
              <a:ext uri="{FF2B5EF4-FFF2-40B4-BE49-F238E27FC236}">
                <a16:creationId xmlns:a16="http://schemas.microsoft.com/office/drawing/2014/main" id="{A56FE897-5D85-B7C5-DBEC-0F58F5120E3A}"/>
              </a:ext>
            </a:extLst>
          </p:cNvPr>
          <p:cNvGraphicFramePr>
            <a:graphicFrameLocks noGrp="1"/>
          </p:cNvGraphicFramePr>
          <p:nvPr>
            <p:ph idx="1"/>
            <p:extLst>
              <p:ext uri="{D42A27DB-BD31-4B8C-83A1-F6EECF244321}">
                <p14:modId xmlns:p14="http://schemas.microsoft.com/office/powerpoint/2010/main" val="4191339949"/>
              </p:ext>
            </p:extLst>
          </p:nvPr>
        </p:nvGraphicFramePr>
        <p:xfrm>
          <a:off x="3749040" y="662941"/>
          <a:ext cx="7136628" cy="5062354"/>
        </p:xfrm>
        <a:graphic>
          <a:graphicData uri="http://schemas.openxmlformats.org/drawingml/2006/table">
            <a:tbl>
              <a:tblPr>
                <a:tableStyleId>{5C22544A-7EE6-4342-B048-85BDC9FD1C3A}</a:tableStyleId>
              </a:tblPr>
              <a:tblGrid>
                <a:gridCol w="2181621">
                  <a:extLst>
                    <a:ext uri="{9D8B030D-6E8A-4147-A177-3AD203B41FA5}">
                      <a16:colId xmlns:a16="http://schemas.microsoft.com/office/drawing/2014/main" val="3549369909"/>
                    </a:ext>
                  </a:extLst>
                </a:gridCol>
                <a:gridCol w="1137170">
                  <a:extLst>
                    <a:ext uri="{9D8B030D-6E8A-4147-A177-3AD203B41FA5}">
                      <a16:colId xmlns:a16="http://schemas.microsoft.com/office/drawing/2014/main" val="1994925618"/>
                    </a:ext>
                  </a:extLst>
                </a:gridCol>
                <a:gridCol w="3010637">
                  <a:extLst>
                    <a:ext uri="{9D8B030D-6E8A-4147-A177-3AD203B41FA5}">
                      <a16:colId xmlns:a16="http://schemas.microsoft.com/office/drawing/2014/main" val="1544217852"/>
                    </a:ext>
                  </a:extLst>
                </a:gridCol>
                <a:gridCol w="807200">
                  <a:extLst>
                    <a:ext uri="{9D8B030D-6E8A-4147-A177-3AD203B41FA5}">
                      <a16:colId xmlns:a16="http://schemas.microsoft.com/office/drawing/2014/main" val="16530688"/>
                    </a:ext>
                  </a:extLst>
                </a:gridCol>
              </a:tblGrid>
              <a:tr h="182532">
                <a:tc gridSpan="4">
                  <a:txBody>
                    <a:bodyPr/>
                    <a:lstStyle/>
                    <a:p>
                      <a:pPr algn="ctr" fontAlgn="ctr">
                        <a:buNone/>
                      </a:pPr>
                      <a:r>
                        <a:rPr lang="it-IT" sz="1100" u="none" strike="noStrike" dirty="0">
                          <a:effectLst/>
                        </a:rPr>
                        <a:t>REGISTRO GENERALE – PRIMA SEZIONE CIVILE(contenzioso) – IMPRESA – DECRETI INGIUNTIVI</a:t>
                      </a:r>
                      <a:endParaRPr lang="it-IT" sz="1100" b="1" i="0" u="none" strike="noStrike" dirty="0">
                        <a:effectLst/>
                        <a:latin typeface="Times New Roman" panose="02020603050405020304" pitchFamily="18" charset="0"/>
                      </a:endParaRPr>
                    </a:p>
                  </a:txBody>
                  <a:tcPr marL="7168" marR="7168" marT="7168" marB="0" anchor="ctr"/>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3584563396"/>
                  </a:ext>
                </a:extLst>
              </a:tr>
              <a:tr h="182532">
                <a:tc gridSpan="4">
                  <a:txBody>
                    <a:bodyPr/>
                    <a:lstStyle/>
                    <a:p>
                      <a:pPr algn="ctr" fontAlgn="b">
                        <a:buNone/>
                      </a:pPr>
                      <a:endParaRPr lang="it-IT" sz="1100" b="1" i="0" u="none" strike="noStrike">
                        <a:effectLst/>
                        <a:latin typeface="Times New Roman" panose="02020603050405020304" pitchFamily="18" charset="0"/>
                      </a:endParaRPr>
                    </a:p>
                  </a:txBody>
                  <a:tcPr marL="7168" marR="7168" marT="7168" marB="0" anchor="b"/>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3027451006"/>
                  </a:ext>
                </a:extLst>
              </a:tr>
              <a:tr h="438595">
                <a:tc>
                  <a:txBody>
                    <a:bodyPr/>
                    <a:lstStyle/>
                    <a:p>
                      <a:pPr algn="l" fontAlgn="b">
                        <a:buNone/>
                      </a:pPr>
                      <a:r>
                        <a:rPr lang="it-IT" sz="900" u="none" strike="noStrike">
                          <a:effectLst/>
                        </a:rPr>
                        <a:t>Direttore Responsabile</a:t>
                      </a:r>
                      <a:br>
                        <a:rPr lang="it-IT" sz="900" u="none" strike="noStrike">
                          <a:effectLst/>
                        </a:rPr>
                      </a:br>
                      <a:r>
                        <a:rPr lang="it-IT" sz="900" u="none" strike="noStrike">
                          <a:effectLst/>
                        </a:rPr>
                        <a:t>Impresa - Prima Civile - DI - Pubblicazione Sentenze</a:t>
                      </a:r>
                      <a:endParaRPr lang="it-IT" sz="900" b="1" i="0" u="none" strike="noStrike">
                        <a:effectLst/>
                        <a:latin typeface="Times New Roman" panose="02020603050405020304" pitchFamily="18" charset="0"/>
                      </a:endParaRPr>
                    </a:p>
                  </a:txBody>
                  <a:tcPr marL="7168" marR="7168" marT="7168" marB="0" anchor="b"/>
                </a:tc>
                <a:tc>
                  <a:txBody>
                    <a:bodyPr/>
                    <a:lstStyle/>
                    <a:p>
                      <a:pPr algn="ctr" fontAlgn="t">
                        <a:buNone/>
                      </a:pPr>
                      <a:r>
                        <a:rPr lang="it-IT" sz="900" u="none" strike="noStrike">
                          <a:effectLst/>
                        </a:rPr>
                        <a:t>Ed 10-P1-St 1.13</a:t>
                      </a:r>
                      <a:endParaRPr lang="it-IT" sz="900" b="0" i="0" u="none" strike="noStrike">
                        <a:effectLst/>
                        <a:latin typeface="Times New Roman" panose="02020603050405020304" pitchFamily="18" charset="0"/>
                      </a:endParaRPr>
                    </a:p>
                  </a:txBody>
                  <a:tcPr marL="7168" marR="7168" marT="7168" marB="0"/>
                </a:tc>
                <a:tc>
                  <a:txBody>
                    <a:bodyPr/>
                    <a:lstStyle/>
                    <a:p>
                      <a:pPr algn="l" fontAlgn="t">
                        <a:buNone/>
                      </a:pPr>
                      <a:r>
                        <a:rPr lang="it-IT" sz="900" u="none" strike="noStrike" dirty="0">
                          <a:effectLst/>
                        </a:rPr>
                        <a:t>Direttore CAPACCHIONE Francesco</a:t>
                      </a:r>
                      <a:endParaRPr lang="it-IT" sz="900" b="0" i="0" u="none" strike="noStrike" dirty="0">
                        <a:effectLst/>
                        <a:latin typeface="Times New Roman" panose="02020603050405020304" pitchFamily="18" charset="0"/>
                      </a:endParaRPr>
                    </a:p>
                  </a:txBody>
                  <a:tcPr marL="7168" marR="7168" marT="7168" marB="0"/>
                </a:tc>
                <a:tc>
                  <a:txBody>
                    <a:bodyPr/>
                    <a:lstStyle/>
                    <a:p>
                      <a:pPr algn="r" fontAlgn="t">
                        <a:buNone/>
                      </a:pPr>
                      <a:r>
                        <a:rPr lang="it-IT" sz="900" u="none" strike="noStrike">
                          <a:effectLst/>
                        </a:rPr>
                        <a:t>2402273</a:t>
                      </a:r>
                      <a:endParaRPr lang="it-IT" sz="900" b="0" i="0" u="none" strike="noStrike">
                        <a:effectLst/>
                        <a:latin typeface="Times New Roman" panose="02020603050405020304" pitchFamily="18" charset="0"/>
                      </a:endParaRPr>
                    </a:p>
                  </a:txBody>
                  <a:tcPr marL="7168" marR="7168" marT="7168" marB="0"/>
                </a:tc>
                <a:extLst>
                  <a:ext uri="{0D108BD9-81ED-4DB2-BD59-A6C34878D82A}">
                    <a16:rowId xmlns:a16="http://schemas.microsoft.com/office/drawing/2014/main" val="2276792694"/>
                  </a:ext>
                </a:extLst>
              </a:tr>
              <a:tr h="329320">
                <a:tc>
                  <a:txBody>
                    <a:bodyPr/>
                    <a:lstStyle/>
                    <a:p>
                      <a:pPr algn="l" fontAlgn="b">
                        <a:buNone/>
                      </a:pPr>
                      <a:r>
                        <a:rPr lang="it-IT" sz="900" u="none" strike="noStrike" dirty="0">
                          <a:effectLst/>
                        </a:rPr>
                        <a:t>Direttore Responsabile</a:t>
                      </a:r>
                      <a:br>
                        <a:rPr lang="it-IT" sz="900" u="none" strike="noStrike" dirty="0">
                          <a:effectLst/>
                        </a:rPr>
                      </a:br>
                      <a:r>
                        <a:rPr lang="it-IT" sz="900" u="none" strike="noStrike" dirty="0">
                          <a:effectLst/>
                        </a:rPr>
                        <a:t>Ruolo Generale</a:t>
                      </a:r>
                      <a:endParaRPr lang="it-IT" sz="900" b="1" i="0" u="none" strike="noStrike" dirty="0">
                        <a:effectLst/>
                        <a:latin typeface="Times New Roman" panose="02020603050405020304" pitchFamily="18" charset="0"/>
                      </a:endParaRPr>
                    </a:p>
                  </a:txBody>
                  <a:tcPr marL="7168" marR="7168" marT="7168" marB="0" anchor="b"/>
                </a:tc>
                <a:tc>
                  <a:txBody>
                    <a:bodyPr/>
                    <a:lstStyle/>
                    <a:p>
                      <a:pPr algn="ctr" fontAlgn="t">
                        <a:buNone/>
                      </a:pPr>
                      <a:r>
                        <a:rPr lang="it-IT" sz="900" u="none" strike="noStrike">
                          <a:effectLst/>
                        </a:rPr>
                        <a:t>Ed 11-P2-St 2.57</a:t>
                      </a:r>
                      <a:endParaRPr lang="it-IT" sz="900" b="0" i="0" u="none" strike="noStrike">
                        <a:effectLst/>
                        <a:latin typeface="Times New Roman" panose="02020603050405020304" pitchFamily="18" charset="0"/>
                      </a:endParaRPr>
                    </a:p>
                  </a:txBody>
                  <a:tcPr marL="7168" marR="7168" marT="7168" marB="0"/>
                </a:tc>
                <a:tc>
                  <a:txBody>
                    <a:bodyPr/>
                    <a:lstStyle/>
                    <a:p>
                      <a:pPr algn="l" fontAlgn="t">
                        <a:buNone/>
                      </a:pPr>
                      <a:r>
                        <a:rPr lang="it-IT" sz="900" u="none" strike="noStrike">
                          <a:effectLst/>
                        </a:rPr>
                        <a:t>Direttore SANTIN Clara</a:t>
                      </a:r>
                      <a:endParaRPr lang="it-IT" sz="900" b="0" i="0" u="none" strike="noStrike">
                        <a:effectLst/>
                        <a:latin typeface="Times New Roman" panose="02020603050405020304" pitchFamily="18" charset="0"/>
                      </a:endParaRPr>
                    </a:p>
                  </a:txBody>
                  <a:tcPr marL="7168" marR="7168" marT="7168" marB="0"/>
                </a:tc>
                <a:tc>
                  <a:txBody>
                    <a:bodyPr/>
                    <a:lstStyle/>
                    <a:p>
                      <a:pPr algn="r" fontAlgn="t">
                        <a:buNone/>
                      </a:pPr>
                      <a:r>
                        <a:rPr lang="it-IT" sz="900" u="none" strike="noStrike" dirty="0">
                          <a:effectLst/>
                        </a:rPr>
                        <a:t>2402198</a:t>
                      </a:r>
                      <a:endParaRPr lang="it-IT" sz="900" b="0" i="0" u="none" strike="noStrike" dirty="0">
                        <a:effectLst/>
                        <a:latin typeface="Times New Roman" panose="02020603050405020304" pitchFamily="18" charset="0"/>
                      </a:endParaRPr>
                    </a:p>
                  </a:txBody>
                  <a:tcPr marL="7168" marR="7168" marT="7168" marB="0"/>
                </a:tc>
                <a:extLst>
                  <a:ext uri="{0D108BD9-81ED-4DB2-BD59-A6C34878D82A}">
                    <a16:rowId xmlns:a16="http://schemas.microsoft.com/office/drawing/2014/main" val="1996423437"/>
                  </a:ext>
                </a:extLst>
              </a:tr>
              <a:tr h="157175">
                <a:tc>
                  <a:txBody>
                    <a:bodyPr/>
                    <a:lstStyle/>
                    <a:p>
                      <a:pPr algn="l" fontAlgn="b">
                        <a:buNone/>
                      </a:pPr>
                      <a:r>
                        <a:rPr lang="it-IT" sz="900" u="none" strike="noStrike" dirty="0">
                          <a:effectLst/>
                        </a:rPr>
                        <a:t>Ruolo Generale</a:t>
                      </a:r>
                      <a:endParaRPr lang="it-IT" sz="900" b="1" i="0" u="none" strike="noStrike" dirty="0">
                        <a:effectLst/>
                        <a:latin typeface="Times New Roman" panose="02020603050405020304" pitchFamily="18" charset="0"/>
                      </a:endParaRPr>
                    </a:p>
                  </a:txBody>
                  <a:tcPr marL="7168" marR="7168" marT="7168" marB="0" anchor="b"/>
                </a:tc>
                <a:tc>
                  <a:txBody>
                    <a:bodyPr/>
                    <a:lstStyle/>
                    <a:p>
                      <a:pPr algn="ctr" fontAlgn="t">
                        <a:buNone/>
                      </a:pPr>
                      <a:r>
                        <a:rPr lang="it-IT" sz="900" u="none" strike="noStrike">
                          <a:effectLst/>
                        </a:rPr>
                        <a:t>Ed 11-PT-St 0.37</a:t>
                      </a:r>
                      <a:endParaRPr lang="it-IT" sz="900" b="0" i="0" u="none" strike="noStrike">
                        <a:effectLst/>
                        <a:latin typeface="Times New Roman" panose="02020603050405020304" pitchFamily="18" charset="0"/>
                      </a:endParaRPr>
                    </a:p>
                  </a:txBody>
                  <a:tcPr marL="7168" marR="7168" marT="7168" marB="0"/>
                </a:tc>
                <a:tc>
                  <a:txBody>
                    <a:bodyPr/>
                    <a:lstStyle/>
                    <a:p>
                      <a:pPr algn="l" fontAlgn="b">
                        <a:buNone/>
                      </a:pPr>
                      <a:r>
                        <a:rPr lang="it-IT" sz="900" u="none" strike="noStrike" dirty="0">
                          <a:effectLst/>
                        </a:rPr>
                        <a:t>Funzionario CESTONARO Maria Cristina</a:t>
                      </a:r>
                      <a:endParaRPr lang="it-IT" sz="900" b="0" i="0" u="none" strike="noStrike" dirty="0">
                        <a:effectLst/>
                        <a:latin typeface="Times New Roman" panose="02020603050405020304" pitchFamily="18" charset="0"/>
                      </a:endParaRPr>
                    </a:p>
                  </a:txBody>
                  <a:tcPr marL="7168" marR="7168" marT="7168" marB="0" anchor="b"/>
                </a:tc>
                <a:tc>
                  <a:txBody>
                    <a:bodyPr/>
                    <a:lstStyle/>
                    <a:p>
                      <a:pPr algn="r" fontAlgn="b">
                        <a:buNone/>
                      </a:pPr>
                      <a:r>
                        <a:rPr lang="it-IT" sz="900" u="none" strike="noStrike">
                          <a:effectLst/>
                        </a:rPr>
                        <a:t>2402317</a:t>
                      </a:r>
                      <a:endParaRPr lang="it-IT" sz="900" b="0" i="0" u="none" strike="noStrike">
                        <a:effectLst/>
                        <a:latin typeface="Times New Roman" panose="02020603050405020304" pitchFamily="18" charset="0"/>
                      </a:endParaRPr>
                    </a:p>
                  </a:txBody>
                  <a:tcPr marL="7168" marR="7168" marT="7168" marB="0" anchor="b"/>
                </a:tc>
                <a:extLst>
                  <a:ext uri="{0D108BD9-81ED-4DB2-BD59-A6C34878D82A}">
                    <a16:rowId xmlns:a16="http://schemas.microsoft.com/office/drawing/2014/main" val="2265257606"/>
                  </a:ext>
                </a:extLst>
              </a:tr>
              <a:tr h="157175">
                <a:tc>
                  <a:txBody>
                    <a:bodyPr/>
                    <a:lstStyle/>
                    <a:p>
                      <a:pPr algn="l" fontAlgn="t">
                        <a:buNone/>
                      </a:pPr>
                      <a:r>
                        <a:rPr lang="it-IT" sz="900" u="none" strike="noStrike">
                          <a:effectLst/>
                        </a:rPr>
                        <a:t> </a:t>
                      </a:r>
                      <a:endParaRPr lang="it-IT" sz="900" b="1" i="0" u="none" strike="noStrike">
                        <a:effectLst/>
                        <a:latin typeface="Times New Roman" panose="02020603050405020304" pitchFamily="18" charset="0"/>
                      </a:endParaRPr>
                    </a:p>
                  </a:txBody>
                  <a:tcPr marL="7168" marR="7168" marT="7168" marB="0"/>
                </a:tc>
                <a:tc>
                  <a:txBody>
                    <a:bodyPr/>
                    <a:lstStyle/>
                    <a:p>
                      <a:pPr algn="ctr" fontAlgn="t">
                        <a:buNone/>
                      </a:pPr>
                      <a:r>
                        <a:rPr lang="it-IT" sz="900" u="none" strike="noStrike">
                          <a:effectLst/>
                        </a:rPr>
                        <a:t>Ed 10-P1-St 1.18</a:t>
                      </a:r>
                      <a:endParaRPr lang="it-IT" sz="900" b="0" i="0" u="none" strike="noStrike">
                        <a:effectLst/>
                        <a:latin typeface="Times New Roman" panose="02020603050405020304" pitchFamily="18" charset="0"/>
                      </a:endParaRPr>
                    </a:p>
                  </a:txBody>
                  <a:tcPr marL="7168" marR="7168" marT="7168" marB="0"/>
                </a:tc>
                <a:tc>
                  <a:txBody>
                    <a:bodyPr/>
                    <a:lstStyle/>
                    <a:p>
                      <a:pPr algn="l" fontAlgn="t">
                        <a:buNone/>
                      </a:pPr>
                      <a:r>
                        <a:rPr lang="it-IT" sz="900" u="none" strike="noStrike">
                          <a:effectLst/>
                        </a:rPr>
                        <a:t>Funzionario UPP GRECO Luigi</a:t>
                      </a:r>
                      <a:endParaRPr lang="it-IT" sz="900" b="0" i="0" u="none" strike="noStrike">
                        <a:effectLst/>
                        <a:latin typeface="Times New Roman" panose="02020603050405020304" pitchFamily="18" charset="0"/>
                      </a:endParaRPr>
                    </a:p>
                  </a:txBody>
                  <a:tcPr marL="7168" marR="7168" marT="7168" marB="0"/>
                </a:tc>
                <a:tc>
                  <a:txBody>
                    <a:bodyPr/>
                    <a:lstStyle/>
                    <a:p>
                      <a:pPr algn="r" fontAlgn="b">
                        <a:buNone/>
                      </a:pPr>
                      <a:r>
                        <a:rPr lang="it-IT" sz="900" u="none" strike="noStrike">
                          <a:effectLst/>
                        </a:rPr>
                        <a:t>2402369</a:t>
                      </a:r>
                      <a:endParaRPr lang="it-IT" sz="900" b="0" i="0" u="none" strike="noStrike">
                        <a:effectLst/>
                        <a:latin typeface="Times New Roman" panose="02020603050405020304" pitchFamily="18" charset="0"/>
                      </a:endParaRPr>
                    </a:p>
                  </a:txBody>
                  <a:tcPr marL="7168" marR="7168" marT="7168" marB="0" anchor="b"/>
                </a:tc>
                <a:extLst>
                  <a:ext uri="{0D108BD9-81ED-4DB2-BD59-A6C34878D82A}">
                    <a16:rowId xmlns:a16="http://schemas.microsoft.com/office/drawing/2014/main" val="3225554980"/>
                  </a:ext>
                </a:extLst>
              </a:tr>
              <a:tr h="157175">
                <a:tc>
                  <a:txBody>
                    <a:bodyPr/>
                    <a:lstStyle/>
                    <a:p>
                      <a:pPr algn="l" fontAlgn="t">
                        <a:buNone/>
                      </a:pPr>
                      <a:r>
                        <a:rPr lang="it-IT" sz="900" u="none" strike="noStrike">
                          <a:effectLst/>
                        </a:rPr>
                        <a:t> </a:t>
                      </a:r>
                      <a:endParaRPr lang="it-IT" sz="900" b="1" i="0" u="none" strike="noStrike">
                        <a:effectLst/>
                        <a:latin typeface="Times New Roman" panose="02020603050405020304" pitchFamily="18" charset="0"/>
                      </a:endParaRPr>
                    </a:p>
                  </a:txBody>
                  <a:tcPr marL="7168" marR="7168" marT="7168" marB="0"/>
                </a:tc>
                <a:tc>
                  <a:txBody>
                    <a:bodyPr/>
                    <a:lstStyle/>
                    <a:p>
                      <a:pPr algn="ctr" fontAlgn="ctr">
                        <a:buNone/>
                      </a:pPr>
                      <a:r>
                        <a:rPr lang="it-IT" sz="900" u="none" strike="noStrike">
                          <a:effectLst/>
                        </a:rPr>
                        <a:t>"</a:t>
                      </a:r>
                      <a:endParaRPr lang="it-IT" sz="900" b="0" i="0" u="none" strike="noStrike">
                        <a:effectLst/>
                        <a:latin typeface="Times New Roman" panose="02020603050405020304" pitchFamily="18" charset="0"/>
                      </a:endParaRPr>
                    </a:p>
                  </a:txBody>
                  <a:tcPr marL="7168" marR="7168" marT="7168" marB="0" anchor="ctr"/>
                </a:tc>
                <a:tc>
                  <a:txBody>
                    <a:bodyPr/>
                    <a:lstStyle/>
                    <a:p>
                      <a:pPr algn="l" fontAlgn="t">
                        <a:buNone/>
                      </a:pPr>
                      <a:r>
                        <a:rPr lang="it-IT" sz="900" u="none" strike="noStrike">
                          <a:effectLst/>
                        </a:rPr>
                        <a:t>Assistente DE SANTO  Angelo</a:t>
                      </a:r>
                      <a:endParaRPr lang="it-IT" sz="900" b="0" i="0" u="none" strike="noStrike">
                        <a:effectLst/>
                        <a:latin typeface="Times New Roman" panose="02020603050405020304" pitchFamily="18" charset="0"/>
                      </a:endParaRPr>
                    </a:p>
                  </a:txBody>
                  <a:tcPr marL="7168" marR="7168" marT="7168" marB="0"/>
                </a:tc>
                <a:tc>
                  <a:txBody>
                    <a:bodyPr/>
                    <a:lstStyle/>
                    <a:p>
                      <a:pPr algn="r" fontAlgn="b">
                        <a:buNone/>
                      </a:pPr>
                      <a:r>
                        <a:rPr lang="it-IT" sz="900" u="none" strike="noStrike">
                          <a:effectLst/>
                        </a:rPr>
                        <a:t>2402370</a:t>
                      </a:r>
                      <a:endParaRPr lang="it-IT" sz="900" b="0" i="0" u="none" strike="noStrike">
                        <a:effectLst/>
                        <a:latin typeface="Times New Roman" panose="02020603050405020304" pitchFamily="18" charset="0"/>
                      </a:endParaRPr>
                    </a:p>
                  </a:txBody>
                  <a:tcPr marL="7168" marR="7168" marT="7168" marB="0" anchor="b"/>
                </a:tc>
                <a:extLst>
                  <a:ext uri="{0D108BD9-81ED-4DB2-BD59-A6C34878D82A}">
                    <a16:rowId xmlns:a16="http://schemas.microsoft.com/office/drawing/2014/main" val="2784239644"/>
                  </a:ext>
                </a:extLst>
              </a:tr>
              <a:tr h="157175">
                <a:tc>
                  <a:txBody>
                    <a:bodyPr/>
                    <a:lstStyle/>
                    <a:p>
                      <a:pPr algn="l" fontAlgn="t">
                        <a:buNone/>
                      </a:pPr>
                      <a:r>
                        <a:rPr lang="it-IT" sz="900" u="none" strike="noStrike">
                          <a:effectLst/>
                        </a:rPr>
                        <a:t> </a:t>
                      </a:r>
                      <a:endParaRPr lang="it-IT" sz="900" b="1" i="0" u="none" strike="noStrike">
                        <a:effectLst/>
                        <a:latin typeface="Times New Roman" panose="02020603050405020304" pitchFamily="18" charset="0"/>
                      </a:endParaRPr>
                    </a:p>
                  </a:txBody>
                  <a:tcPr marL="7168" marR="7168" marT="7168" marB="0"/>
                </a:tc>
                <a:tc>
                  <a:txBody>
                    <a:bodyPr/>
                    <a:lstStyle/>
                    <a:p>
                      <a:pPr algn="ctr" fontAlgn="ctr">
                        <a:buNone/>
                      </a:pPr>
                      <a:r>
                        <a:rPr lang="it-IT" sz="900" u="none" strike="noStrike">
                          <a:effectLst/>
                        </a:rPr>
                        <a:t>"</a:t>
                      </a:r>
                      <a:endParaRPr lang="it-IT" sz="900" b="0" i="0" u="none" strike="noStrike">
                        <a:effectLst/>
                        <a:latin typeface="Times New Roman" panose="02020603050405020304" pitchFamily="18" charset="0"/>
                      </a:endParaRPr>
                    </a:p>
                  </a:txBody>
                  <a:tcPr marL="7168" marR="7168" marT="7168" marB="0" anchor="ctr"/>
                </a:tc>
                <a:tc>
                  <a:txBody>
                    <a:bodyPr/>
                    <a:lstStyle/>
                    <a:p>
                      <a:pPr algn="l" fontAlgn="t">
                        <a:buNone/>
                      </a:pPr>
                      <a:r>
                        <a:rPr lang="it-IT" sz="900" u="none" strike="noStrike">
                          <a:effectLst/>
                        </a:rPr>
                        <a:t>Operatore PENZO Chiara</a:t>
                      </a:r>
                      <a:endParaRPr lang="it-IT" sz="900" b="0" i="0" u="none" strike="noStrike">
                        <a:effectLst/>
                        <a:latin typeface="Times New Roman" panose="02020603050405020304" pitchFamily="18" charset="0"/>
                      </a:endParaRPr>
                    </a:p>
                  </a:txBody>
                  <a:tcPr marL="7168" marR="7168" marT="7168" marB="0"/>
                </a:tc>
                <a:tc>
                  <a:txBody>
                    <a:bodyPr/>
                    <a:lstStyle/>
                    <a:p>
                      <a:pPr algn="r" fontAlgn="t">
                        <a:buNone/>
                      </a:pPr>
                      <a:r>
                        <a:rPr lang="it-IT" sz="900" u="none" strike="noStrike">
                          <a:effectLst/>
                        </a:rPr>
                        <a:t>2402367</a:t>
                      </a:r>
                      <a:endParaRPr lang="it-IT" sz="900" b="0" i="0" u="none" strike="noStrike">
                        <a:effectLst/>
                        <a:latin typeface="Times New Roman" panose="02020603050405020304" pitchFamily="18" charset="0"/>
                      </a:endParaRPr>
                    </a:p>
                  </a:txBody>
                  <a:tcPr marL="7168" marR="7168" marT="7168" marB="0"/>
                </a:tc>
                <a:extLst>
                  <a:ext uri="{0D108BD9-81ED-4DB2-BD59-A6C34878D82A}">
                    <a16:rowId xmlns:a16="http://schemas.microsoft.com/office/drawing/2014/main" val="1774765194"/>
                  </a:ext>
                </a:extLst>
              </a:tr>
              <a:tr h="157175">
                <a:tc>
                  <a:txBody>
                    <a:bodyPr/>
                    <a:lstStyle/>
                    <a:p>
                      <a:pPr algn="ctr" fontAlgn="t">
                        <a:buNone/>
                      </a:pPr>
                      <a:r>
                        <a:rPr lang="it-IT" sz="900" u="none" strike="noStrike">
                          <a:effectLst/>
                        </a:rPr>
                        <a:t> </a:t>
                      </a:r>
                      <a:endParaRPr lang="it-IT" sz="900" b="1" i="0" u="none" strike="noStrike">
                        <a:effectLst/>
                        <a:latin typeface="Times New Roman" panose="02020603050405020304" pitchFamily="18" charset="0"/>
                      </a:endParaRPr>
                    </a:p>
                  </a:txBody>
                  <a:tcPr marL="7168" marR="7168" marT="7168" marB="0"/>
                </a:tc>
                <a:tc>
                  <a:txBody>
                    <a:bodyPr/>
                    <a:lstStyle/>
                    <a:p>
                      <a:pPr algn="ctr" fontAlgn="ctr">
                        <a:buNone/>
                      </a:pPr>
                      <a:r>
                        <a:rPr lang="it-IT" sz="900" u="none" strike="noStrike">
                          <a:effectLst/>
                        </a:rPr>
                        <a:t>"</a:t>
                      </a:r>
                      <a:endParaRPr lang="it-IT" sz="900" b="0" i="0" u="none" strike="noStrike">
                        <a:effectLst/>
                        <a:latin typeface="Times New Roman" panose="02020603050405020304" pitchFamily="18" charset="0"/>
                      </a:endParaRPr>
                    </a:p>
                  </a:txBody>
                  <a:tcPr marL="7168" marR="7168" marT="7168" marB="0" anchor="ctr"/>
                </a:tc>
                <a:tc>
                  <a:txBody>
                    <a:bodyPr/>
                    <a:lstStyle/>
                    <a:p>
                      <a:pPr algn="l" fontAlgn="t">
                        <a:buNone/>
                      </a:pPr>
                      <a:r>
                        <a:rPr lang="it-IT" sz="900" u="none" strike="noStrike">
                          <a:effectLst/>
                        </a:rPr>
                        <a:t>Operatore CLEMENTE Mario</a:t>
                      </a:r>
                      <a:endParaRPr lang="it-IT" sz="900" b="0" i="0" u="none" strike="noStrike">
                        <a:effectLst/>
                        <a:latin typeface="Times New Roman" panose="02020603050405020304" pitchFamily="18" charset="0"/>
                      </a:endParaRPr>
                    </a:p>
                  </a:txBody>
                  <a:tcPr marL="7168" marR="7168" marT="7168" marB="0"/>
                </a:tc>
                <a:tc>
                  <a:txBody>
                    <a:bodyPr/>
                    <a:lstStyle/>
                    <a:p>
                      <a:pPr algn="r" fontAlgn="t">
                        <a:buNone/>
                      </a:pPr>
                      <a:r>
                        <a:rPr lang="it-IT" sz="900" u="none" strike="noStrike">
                          <a:effectLst/>
                        </a:rPr>
                        <a:t>2402237</a:t>
                      </a:r>
                      <a:endParaRPr lang="it-IT" sz="900" b="0" i="0" u="none" strike="noStrike">
                        <a:effectLst/>
                        <a:latin typeface="Times New Roman" panose="02020603050405020304" pitchFamily="18" charset="0"/>
                      </a:endParaRPr>
                    </a:p>
                  </a:txBody>
                  <a:tcPr marL="7168" marR="7168" marT="7168" marB="0"/>
                </a:tc>
                <a:extLst>
                  <a:ext uri="{0D108BD9-81ED-4DB2-BD59-A6C34878D82A}">
                    <a16:rowId xmlns:a16="http://schemas.microsoft.com/office/drawing/2014/main" val="910657902"/>
                  </a:ext>
                </a:extLst>
              </a:tr>
              <a:tr h="157175">
                <a:tc>
                  <a:txBody>
                    <a:bodyPr/>
                    <a:lstStyle/>
                    <a:p>
                      <a:pPr algn="l" fontAlgn="t">
                        <a:buNone/>
                      </a:pPr>
                      <a:r>
                        <a:rPr lang="it-IT" sz="900" u="none" strike="noStrike">
                          <a:effectLst/>
                        </a:rPr>
                        <a:t>Sezione specializzata Impresa</a:t>
                      </a:r>
                      <a:endParaRPr lang="it-IT" sz="900" b="1" i="0" u="none" strike="noStrike">
                        <a:effectLst/>
                        <a:latin typeface="Times New Roman" panose="02020603050405020304" pitchFamily="18" charset="0"/>
                      </a:endParaRPr>
                    </a:p>
                  </a:txBody>
                  <a:tcPr marL="7168" marR="7168" marT="7168" marB="0"/>
                </a:tc>
                <a:tc>
                  <a:txBody>
                    <a:bodyPr/>
                    <a:lstStyle/>
                    <a:p>
                      <a:pPr algn="ctr" fontAlgn="t">
                        <a:buNone/>
                      </a:pPr>
                      <a:r>
                        <a:rPr lang="it-IT" sz="900" u="none" strike="noStrike">
                          <a:effectLst/>
                        </a:rPr>
                        <a:t>Ed 10-P1-St 1.09</a:t>
                      </a:r>
                      <a:endParaRPr lang="it-IT" sz="900" b="0" i="0" u="none" strike="noStrike">
                        <a:effectLst/>
                        <a:latin typeface="Times New Roman" panose="02020603050405020304" pitchFamily="18" charset="0"/>
                      </a:endParaRPr>
                    </a:p>
                  </a:txBody>
                  <a:tcPr marL="7168" marR="7168" marT="7168" marB="0"/>
                </a:tc>
                <a:tc>
                  <a:txBody>
                    <a:bodyPr/>
                    <a:lstStyle/>
                    <a:p>
                      <a:pPr algn="l" fontAlgn="t">
                        <a:buNone/>
                      </a:pPr>
                      <a:r>
                        <a:rPr lang="it-IT" sz="900" u="none" strike="noStrike">
                          <a:effectLst/>
                        </a:rPr>
                        <a:t>Funzionario MAIELLO Valerio</a:t>
                      </a:r>
                      <a:endParaRPr lang="it-IT" sz="900" b="0" i="0" u="none" strike="noStrike">
                        <a:effectLst/>
                        <a:latin typeface="Times New Roman" panose="02020603050405020304" pitchFamily="18" charset="0"/>
                      </a:endParaRPr>
                    </a:p>
                  </a:txBody>
                  <a:tcPr marL="7168" marR="7168" marT="7168" marB="0"/>
                </a:tc>
                <a:tc>
                  <a:txBody>
                    <a:bodyPr/>
                    <a:lstStyle/>
                    <a:p>
                      <a:pPr algn="r" fontAlgn="t">
                        <a:buNone/>
                      </a:pPr>
                      <a:r>
                        <a:rPr lang="it-IT" sz="900" u="none" strike="noStrike">
                          <a:effectLst/>
                        </a:rPr>
                        <a:t>2402368</a:t>
                      </a:r>
                      <a:endParaRPr lang="it-IT" sz="900" b="0" i="0" u="none" strike="noStrike">
                        <a:effectLst/>
                        <a:latin typeface="Times New Roman" panose="02020603050405020304" pitchFamily="18" charset="0"/>
                      </a:endParaRPr>
                    </a:p>
                  </a:txBody>
                  <a:tcPr marL="7168" marR="7168" marT="7168" marB="0"/>
                </a:tc>
                <a:extLst>
                  <a:ext uri="{0D108BD9-81ED-4DB2-BD59-A6C34878D82A}">
                    <a16:rowId xmlns:a16="http://schemas.microsoft.com/office/drawing/2014/main" val="1169482992"/>
                  </a:ext>
                </a:extLst>
              </a:tr>
              <a:tr h="157175">
                <a:tc>
                  <a:txBody>
                    <a:bodyPr/>
                    <a:lstStyle/>
                    <a:p>
                      <a:pPr algn="l" fontAlgn="t">
                        <a:buNone/>
                      </a:pPr>
                      <a:endParaRPr lang="it-IT" sz="900" b="1" i="0" u="none" strike="noStrike">
                        <a:effectLst/>
                        <a:latin typeface="Times New Roman" panose="02020603050405020304" pitchFamily="18" charset="0"/>
                      </a:endParaRPr>
                    </a:p>
                  </a:txBody>
                  <a:tcPr marL="7168" marR="7168" marT="7168" marB="0"/>
                </a:tc>
                <a:tc>
                  <a:txBody>
                    <a:bodyPr/>
                    <a:lstStyle/>
                    <a:p>
                      <a:pPr algn="ctr" fontAlgn="t">
                        <a:buNone/>
                      </a:pPr>
                      <a:r>
                        <a:rPr lang="it-IT" sz="900" u="none" strike="noStrike">
                          <a:effectLst/>
                        </a:rPr>
                        <a:t>Ed 10-P1-St 1.10</a:t>
                      </a:r>
                      <a:endParaRPr lang="it-IT" sz="900" b="0" i="0" u="none" strike="noStrike">
                        <a:effectLst/>
                        <a:latin typeface="Times New Roman" panose="02020603050405020304" pitchFamily="18" charset="0"/>
                      </a:endParaRPr>
                    </a:p>
                  </a:txBody>
                  <a:tcPr marL="7168" marR="7168" marT="7168" marB="0"/>
                </a:tc>
                <a:tc>
                  <a:txBody>
                    <a:bodyPr/>
                    <a:lstStyle/>
                    <a:p>
                      <a:pPr algn="l" fontAlgn="t">
                        <a:buNone/>
                      </a:pPr>
                      <a:r>
                        <a:rPr lang="it-IT" sz="900" u="none" strike="noStrike">
                          <a:effectLst/>
                        </a:rPr>
                        <a:t>Funzionario UPP CALABRESE Viviana</a:t>
                      </a:r>
                      <a:endParaRPr lang="it-IT" sz="900" b="0" i="0" u="none" strike="noStrike">
                        <a:effectLst/>
                        <a:latin typeface="Times New Roman" panose="02020603050405020304" pitchFamily="18" charset="0"/>
                      </a:endParaRPr>
                    </a:p>
                  </a:txBody>
                  <a:tcPr marL="7168" marR="7168" marT="7168" marB="0"/>
                </a:tc>
                <a:tc>
                  <a:txBody>
                    <a:bodyPr/>
                    <a:lstStyle/>
                    <a:p>
                      <a:pPr algn="r" fontAlgn="t">
                        <a:buNone/>
                      </a:pPr>
                      <a:endParaRPr lang="it-IT" sz="900" b="0" i="0" u="none" strike="noStrike" dirty="0">
                        <a:effectLst/>
                        <a:latin typeface="Times New Roman" panose="02020603050405020304" pitchFamily="18" charset="0"/>
                      </a:endParaRPr>
                    </a:p>
                  </a:txBody>
                  <a:tcPr marL="7168" marR="7168" marT="7168" marB="0"/>
                </a:tc>
                <a:extLst>
                  <a:ext uri="{0D108BD9-81ED-4DB2-BD59-A6C34878D82A}">
                    <a16:rowId xmlns:a16="http://schemas.microsoft.com/office/drawing/2014/main" val="1532132820"/>
                  </a:ext>
                </a:extLst>
              </a:tr>
              <a:tr h="157175">
                <a:tc>
                  <a:txBody>
                    <a:bodyPr/>
                    <a:lstStyle/>
                    <a:p>
                      <a:pPr algn="l" fontAlgn="t">
                        <a:buNone/>
                      </a:pPr>
                      <a:endParaRPr lang="it-IT" sz="900" b="1" i="0" u="none" strike="noStrike">
                        <a:effectLst/>
                        <a:latin typeface="Times New Roman" panose="02020603050405020304" pitchFamily="18" charset="0"/>
                      </a:endParaRPr>
                    </a:p>
                  </a:txBody>
                  <a:tcPr marL="7168" marR="7168" marT="7168" marB="0"/>
                </a:tc>
                <a:tc>
                  <a:txBody>
                    <a:bodyPr/>
                    <a:lstStyle/>
                    <a:p>
                      <a:pPr algn="ctr" fontAlgn="t">
                        <a:buNone/>
                      </a:pPr>
                      <a:r>
                        <a:rPr lang="it-IT" sz="900" u="none" strike="noStrike">
                          <a:effectLst/>
                        </a:rPr>
                        <a:t>"</a:t>
                      </a:r>
                      <a:endParaRPr lang="it-IT" sz="900" b="0" i="0" u="none" strike="noStrike">
                        <a:effectLst/>
                        <a:latin typeface="Times New Roman" panose="02020603050405020304" pitchFamily="18" charset="0"/>
                      </a:endParaRPr>
                    </a:p>
                  </a:txBody>
                  <a:tcPr marL="7168" marR="7168" marT="7168" marB="0"/>
                </a:tc>
                <a:tc>
                  <a:txBody>
                    <a:bodyPr/>
                    <a:lstStyle/>
                    <a:p>
                      <a:pPr algn="l" fontAlgn="t">
                        <a:buNone/>
                      </a:pPr>
                      <a:r>
                        <a:rPr lang="it-IT" sz="900" u="none" strike="noStrike">
                          <a:effectLst/>
                        </a:rPr>
                        <a:t>Funzionario UPP RUSSO Alessia</a:t>
                      </a:r>
                      <a:endParaRPr lang="it-IT" sz="900" b="0" i="0" u="none" strike="noStrike">
                        <a:effectLst/>
                        <a:latin typeface="Times New Roman" panose="02020603050405020304" pitchFamily="18" charset="0"/>
                      </a:endParaRPr>
                    </a:p>
                  </a:txBody>
                  <a:tcPr marL="7168" marR="7168" marT="7168" marB="0"/>
                </a:tc>
                <a:tc>
                  <a:txBody>
                    <a:bodyPr/>
                    <a:lstStyle/>
                    <a:p>
                      <a:pPr algn="r" fontAlgn="t">
                        <a:buNone/>
                      </a:pPr>
                      <a:endParaRPr lang="it-IT" sz="900" b="0" i="0" u="none" strike="noStrike" dirty="0">
                        <a:effectLst/>
                        <a:latin typeface="Times New Roman" panose="02020603050405020304" pitchFamily="18" charset="0"/>
                      </a:endParaRPr>
                    </a:p>
                  </a:txBody>
                  <a:tcPr marL="7168" marR="7168" marT="7168" marB="0"/>
                </a:tc>
                <a:extLst>
                  <a:ext uri="{0D108BD9-81ED-4DB2-BD59-A6C34878D82A}">
                    <a16:rowId xmlns:a16="http://schemas.microsoft.com/office/drawing/2014/main" val="1568583650"/>
                  </a:ext>
                </a:extLst>
              </a:tr>
              <a:tr h="157175">
                <a:tc>
                  <a:txBody>
                    <a:bodyPr/>
                    <a:lstStyle/>
                    <a:p>
                      <a:pPr algn="l" fontAlgn="t">
                        <a:buNone/>
                      </a:pPr>
                      <a:r>
                        <a:rPr lang="it-IT" sz="900" u="none" strike="noStrike" dirty="0">
                          <a:effectLst/>
                        </a:rPr>
                        <a:t> </a:t>
                      </a:r>
                      <a:endParaRPr lang="it-IT" sz="900" b="1" i="0" u="none" strike="noStrike" dirty="0">
                        <a:effectLst/>
                        <a:latin typeface="Times New Roman" panose="02020603050405020304" pitchFamily="18" charset="0"/>
                      </a:endParaRPr>
                    </a:p>
                  </a:txBody>
                  <a:tcPr marL="7168" marR="7168" marT="7168" marB="0"/>
                </a:tc>
                <a:tc>
                  <a:txBody>
                    <a:bodyPr/>
                    <a:lstStyle/>
                    <a:p>
                      <a:pPr algn="ctr" fontAlgn="t">
                        <a:buNone/>
                      </a:pPr>
                      <a:r>
                        <a:rPr lang="it-IT" sz="900" u="none" strike="noStrike" dirty="0">
                          <a:effectLst/>
                        </a:rPr>
                        <a:t> </a:t>
                      </a:r>
                      <a:endParaRPr lang="it-IT" sz="900" b="0" i="0" u="none" strike="noStrike" dirty="0">
                        <a:effectLst/>
                        <a:latin typeface="Times New Roman" panose="02020603050405020304" pitchFamily="18" charset="0"/>
                      </a:endParaRPr>
                    </a:p>
                  </a:txBody>
                  <a:tcPr marL="7168" marR="7168" marT="7168" marB="0"/>
                </a:tc>
                <a:tc>
                  <a:txBody>
                    <a:bodyPr/>
                    <a:lstStyle/>
                    <a:p>
                      <a:pPr algn="l" fontAlgn="t">
                        <a:buNone/>
                      </a:pPr>
                      <a:r>
                        <a:rPr lang="it-IT" sz="900" u="none" strike="noStrike" dirty="0">
                          <a:effectLst/>
                        </a:rPr>
                        <a:t>Funzionario UPP ALBERGHINA Federica</a:t>
                      </a:r>
                      <a:endParaRPr lang="it-IT" sz="900" b="0" i="0" u="none" strike="noStrike" dirty="0">
                        <a:effectLst/>
                        <a:latin typeface="Times New Roman" panose="02020603050405020304" pitchFamily="18" charset="0"/>
                      </a:endParaRPr>
                    </a:p>
                  </a:txBody>
                  <a:tcPr marL="7168" marR="7168" marT="7168" marB="0"/>
                </a:tc>
                <a:tc>
                  <a:txBody>
                    <a:bodyPr/>
                    <a:lstStyle/>
                    <a:p>
                      <a:pPr algn="r" fontAlgn="b">
                        <a:buNone/>
                      </a:pPr>
                      <a:endParaRPr lang="it-IT" sz="900" b="0" i="0" u="none" strike="noStrike" dirty="0">
                        <a:effectLst/>
                        <a:latin typeface="Times New Roman" panose="02020603050405020304" pitchFamily="18" charset="0"/>
                      </a:endParaRPr>
                    </a:p>
                  </a:txBody>
                  <a:tcPr marL="7168" marR="7168" marT="7168" marB="0" anchor="b"/>
                </a:tc>
                <a:extLst>
                  <a:ext uri="{0D108BD9-81ED-4DB2-BD59-A6C34878D82A}">
                    <a16:rowId xmlns:a16="http://schemas.microsoft.com/office/drawing/2014/main" val="1267534822"/>
                  </a:ext>
                </a:extLst>
              </a:tr>
              <a:tr h="157175">
                <a:tc>
                  <a:txBody>
                    <a:bodyPr/>
                    <a:lstStyle/>
                    <a:p>
                      <a:pPr algn="l" fontAlgn="t">
                        <a:buNone/>
                      </a:pPr>
                      <a:r>
                        <a:rPr lang="it-IT" sz="900" u="none" strike="noStrike">
                          <a:effectLst/>
                        </a:rPr>
                        <a:t> </a:t>
                      </a:r>
                      <a:endParaRPr lang="it-IT" sz="900" b="1" i="0" u="none" strike="noStrike">
                        <a:effectLst/>
                        <a:latin typeface="Times New Roman" panose="02020603050405020304" pitchFamily="18" charset="0"/>
                      </a:endParaRPr>
                    </a:p>
                  </a:txBody>
                  <a:tcPr marL="7168" marR="7168" marT="7168" marB="0"/>
                </a:tc>
                <a:tc>
                  <a:txBody>
                    <a:bodyPr/>
                    <a:lstStyle/>
                    <a:p>
                      <a:pPr algn="ctr" fontAlgn="t">
                        <a:buNone/>
                      </a:pPr>
                      <a:r>
                        <a:rPr lang="it-IT" sz="900" u="none" strike="noStrike" dirty="0">
                          <a:effectLst/>
                        </a:rPr>
                        <a:t>"</a:t>
                      </a:r>
                      <a:endParaRPr lang="it-IT" sz="900" b="0" i="0" u="none" strike="noStrike" dirty="0">
                        <a:effectLst/>
                        <a:latin typeface="Times New Roman" panose="02020603050405020304" pitchFamily="18" charset="0"/>
                      </a:endParaRPr>
                    </a:p>
                  </a:txBody>
                  <a:tcPr marL="7168" marR="7168" marT="7168" marB="0"/>
                </a:tc>
                <a:tc>
                  <a:txBody>
                    <a:bodyPr/>
                    <a:lstStyle/>
                    <a:p>
                      <a:pPr algn="l" fontAlgn="t">
                        <a:buNone/>
                      </a:pPr>
                      <a:r>
                        <a:rPr lang="it-IT" sz="900" u="none" strike="noStrike">
                          <a:effectLst/>
                        </a:rPr>
                        <a:t>Funzionario UPP PELUSO Ferdinando</a:t>
                      </a:r>
                      <a:endParaRPr lang="it-IT" sz="900" b="0" i="0" u="none" strike="noStrike">
                        <a:effectLst/>
                        <a:latin typeface="Times New Roman" panose="02020603050405020304" pitchFamily="18" charset="0"/>
                      </a:endParaRPr>
                    </a:p>
                  </a:txBody>
                  <a:tcPr marL="7168" marR="7168" marT="7168" marB="0"/>
                </a:tc>
                <a:tc>
                  <a:txBody>
                    <a:bodyPr/>
                    <a:lstStyle/>
                    <a:p>
                      <a:pPr algn="r" fontAlgn="b">
                        <a:buNone/>
                      </a:pPr>
                      <a:endParaRPr lang="it-IT" sz="900" b="0" i="0" u="none" strike="noStrike" dirty="0">
                        <a:effectLst/>
                        <a:latin typeface="Times New Roman" panose="02020603050405020304" pitchFamily="18" charset="0"/>
                      </a:endParaRPr>
                    </a:p>
                  </a:txBody>
                  <a:tcPr marL="7168" marR="7168" marT="7168" marB="0" anchor="b"/>
                </a:tc>
                <a:extLst>
                  <a:ext uri="{0D108BD9-81ED-4DB2-BD59-A6C34878D82A}">
                    <a16:rowId xmlns:a16="http://schemas.microsoft.com/office/drawing/2014/main" val="2137368339"/>
                  </a:ext>
                </a:extLst>
              </a:tr>
              <a:tr h="157175">
                <a:tc>
                  <a:txBody>
                    <a:bodyPr/>
                    <a:lstStyle/>
                    <a:p>
                      <a:pPr algn="l" fontAlgn="t">
                        <a:buNone/>
                      </a:pPr>
                      <a:r>
                        <a:rPr lang="it-IT" sz="900" u="none" strike="noStrike">
                          <a:effectLst/>
                        </a:rPr>
                        <a:t> </a:t>
                      </a:r>
                      <a:endParaRPr lang="it-IT" sz="900" b="1" i="0" u="none" strike="noStrike">
                        <a:effectLst/>
                        <a:latin typeface="Times New Roman" panose="02020603050405020304" pitchFamily="18" charset="0"/>
                      </a:endParaRPr>
                    </a:p>
                  </a:txBody>
                  <a:tcPr marL="7168" marR="7168" marT="7168" marB="0"/>
                </a:tc>
                <a:tc>
                  <a:txBody>
                    <a:bodyPr/>
                    <a:lstStyle/>
                    <a:p>
                      <a:pPr algn="ctr" fontAlgn="t">
                        <a:buNone/>
                      </a:pPr>
                      <a:r>
                        <a:rPr lang="it-IT" sz="900" u="none" strike="noStrike">
                          <a:effectLst/>
                        </a:rPr>
                        <a:t>"</a:t>
                      </a:r>
                      <a:endParaRPr lang="it-IT" sz="900" b="0" i="0" u="none" strike="noStrike">
                        <a:effectLst/>
                        <a:latin typeface="Times New Roman" panose="02020603050405020304" pitchFamily="18" charset="0"/>
                      </a:endParaRPr>
                    </a:p>
                  </a:txBody>
                  <a:tcPr marL="7168" marR="7168" marT="7168" marB="0"/>
                </a:tc>
                <a:tc>
                  <a:txBody>
                    <a:bodyPr/>
                    <a:lstStyle/>
                    <a:p>
                      <a:pPr algn="l" fontAlgn="t">
                        <a:buNone/>
                      </a:pPr>
                      <a:r>
                        <a:rPr lang="it-IT" sz="900" u="none" strike="noStrike">
                          <a:effectLst/>
                        </a:rPr>
                        <a:t>Assistente BISCARO Paola</a:t>
                      </a:r>
                      <a:endParaRPr lang="it-IT" sz="900" b="0" i="0" u="none" strike="noStrike">
                        <a:effectLst/>
                        <a:latin typeface="Times New Roman" panose="02020603050405020304" pitchFamily="18" charset="0"/>
                      </a:endParaRPr>
                    </a:p>
                  </a:txBody>
                  <a:tcPr marL="7168" marR="7168" marT="7168" marB="0"/>
                </a:tc>
                <a:tc>
                  <a:txBody>
                    <a:bodyPr/>
                    <a:lstStyle/>
                    <a:p>
                      <a:pPr algn="r" fontAlgn="t">
                        <a:buNone/>
                      </a:pPr>
                      <a:endParaRPr lang="it-IT" sz="900" b="0" i="0" u="none" strike="noStrike" dirty="0">
                        <a:effectLst/>
                        <a:latin typeface="Times New Roman" panose="02020603050405020304" pitchFamily="18" charset="0"/>
                      </a:endParaRPr>
                    </a:p>
                  </a:txBody>
                  <a:tcPr marL="7168" marR="7168" marT="7168" marB="0"/>
                </a:tc>
                <a:extLst>
                  <a:ext uri="{0D108BD9-81ED-4DB2-BD59-A6C34878D82A}">
                    <a16:rowId xmlns:a16="http://schemas.microsoft.com/office/drawing/2014/main" val="3243609713"/>
                  </a:ext>
                </a:extLst>
              </a:tr>
              <a:tr h="157175">
                <a:tc>
                  <a:txBody>
                    <a:bodyPr/>
                    <a:lstStyle/>
                    <a:p>
                      <a:pPr algn="l" fontAlgn="t">
                        <a:buNone/>
                      </a:pPr>
                      <a:r>
                        <a:rPr lang="it-IT" sz="900" u="none" strike="noStrike">
                          <a:effectLst/>
                        </a:rPr>
                        <a:t> </a:t>
                      </a:r>
                      <a:endParaRPr lang="it-IT" sz="900" b="1" i="0" u="none" strike="noStrike">
                        <a:effectLst/>
                        <a:latin typeface="Times New Roman" panose="02020603050405020304" pitchFamily="18" charset="0"/>
                      </a:endParaRPr>
                    </a:p>
                  </a:txBody>
                  <a:tcPr marL="7168" marR="7168" marT="7168" marB="0"/>
                </a:tc>
                <a:tc>
                  <a:txBody>
                    <a:bodyPr/>
                    <a:lstStyle/>
                    <a:p>
                      <a:pPr algn="ctr" fontAlgn="t">
                        <a:buNone/>
                      </a:pPr>
                      <a:r>
                        <a:rPr lang="it-IT" sz="900" u="none" strike="noStrike">
                          <a:effectLst/>
                        </a:rPr>
                        <a:t>"</a:t>
                      </a:r>
                      <a:endParaRPr lang="it-IT" sz="900" b="0" i="0" u="none" strike="noStrike">
                        <a:effectLst/>
                        <a:latin typeface="Times New Roman" panose="02020603050405020304" pitchFamily="18" charset="0"/>
                      </a:endParaRPr>
                    </a:p>
                  </a:txBody>
                  <a:tcPr marL="7168" marR="7168" marT="7168" marB="0"/>
                </a:tc>
                <a:tc>
                  <a:txBody>
                    <a:bodyPr/>
                    <a:lstStyle/>
                    <a:p>
                      <a:pPr algn="l" fontAlgn="t">
                        <a:buNone/>
                      </a:pPr>
                      <a:r>
                        <a:rPr lang="it-IT" sz="900" u="none" strike="noStrike">
                          <a:effectLst/>
                        </a:rPr>
                        <a:t>Assistente CALAMARO Giuseppe</a:t>
                      </a:r>
                      <a:endParaRPr lang="it-IT" sz="900" b="0" i="0" u="none" strike="noStrike">
                        <a:effectLst/>
                        <a:latin typeface="Times New Roman" panose="02020603050405020304" pitchFamily="18" charset="0"/>
                      </a:endParaRPr>
                    </a:p>
                  </a:txBody>
                  <a:tcPr marL="7168" marR="7168" marT="7168" marB="0"/>
                </a:tc>
                <a:tc>
                  <a:txBody>
                    <a:bodyPr/>
                    <a:lstStyle/>
                    <a:p>
                      <a:pPr algn="r" fontAlgn="t">
                        <a:buNone/>
                      </a:pPr>
                      <a:endParaRPr lang="it-IT" sz="900" b="0" i="0" u="none" strike="noStrike" dirty="0">
                        <a:effectLst/>
                        <a:latin typeface="Times New Roman" panose="02020603050405020304" pitchFamily="18" charset="0"/>
                      </a:endParaRPr>
                    </a:p>
                  </a:txBody>
                  <a:tcPr marL="7168" marR="7168" marT="7168" marB="0"/>
                </a:tc>
                <a:extLst>
                  <a:ext uri="{0D108BD9-81ED-4DB2-BD59-A6C34878D82A}">
                    <a16:rowId xmlns:a16="http://schemas.microsoft.com/office/drawing/2014/main" val="657286810"/>
                  </a:ext>
                </a:extLst>
              </a:tr>
              <a:tr h="157175">
                <a:tc>
                  <a:txBody>
                    <a:bodyPr/>
                    <a:lstStyle/>
                    <a:p>
                      <a:pPr algn="l" fontAlgn="t">
                        <a:buNone/>
                      </a:pPr>
                      <a:r>
                        <a:rPr lang="it-IT" sz="900" u="none" strike="noStrike">
                          <a:effectLst/>
                        </a:rPr>
                        <a:t>Ufficio Decreti ingiuntivi</a:t>
                      </a:r>
                      <a:endParaRPr lang="it-IT" sz="900" b="1" i="0" u="none" strike="noStrike">
                        <a:effectLst/>
                        <a:latin typeface="Times New Roman" panose="02020603050405020304" pitchFamily="18" charset="0"/>
                      </a:endParaRPr>
                    </a:p>
                  </a:txBody>
                  <a:tcPr marL="7168" marR="7168" marT="7168" marB="0"/>
                </a:tc>
                <a:tc>
                  <a:txBody>
                    <a:bodyPr/>
                    <a:lstStyle/>
                    <a:p>
                      <a:pPr algn="ctr" fontAlgn="t">
                        <a:buNone/>
                      </a:pPr>
                      <a:r>
                        <a:rPr lang="it-IT" sz="900" u="none" strike="noStrike">
                          <a:effectLst/>
                        </a:rPr>
                        <a:t>Ed 10-P1-St 1.09</a:t>
                      </a:r>
                      <a:endParaRPr lang="it-IT" sz="900" b="0" i="0" u="none" strike="noStrike">
                        <a:effectLst/>
                        <a:latin typeface="Times New Roman" panose="02020603050405020304" pitchFamily="18" charset="0"/>
                      </a:endParaRPr>
                    </a:p>
                  </a:txBody>
                  <a:tcPr marL="7168" marR="7168" marT="7168" marB="0"/>
                </a:tc>
                <a:tc>
                  <a:txBody>
                    <a:bodyPr/>
                    <a:lstStyle/>
                    <a:p>
                      <a:pPr algn="l" fontAlgn="t">
                        <a:buNone/>
                      </a:pPr>
                      <a:r>
                        <a:rPr lang="it-IT" sz="900" u="none" strike="noStrike">
                          <a:effectLst/>
                        </a:rPr>
                        <a:t>Funzionario MAIELLO Valerio</a:t>
                      </a:r>
                      <a:endParaRPr lang="it-IT" sz="900" b="0" i="0" u="none" strike="noStrike">
                        <a:effectLst/>
                        <a:latin typeface="Times New Roman" panose="02020603050405020304" pitchFamily="18" charset="0"/>
                      </a:endParaRPr>
                    </a:p>
                  </a:txBody>
                  <a:tcPr marL="7168" marR="7168" marT="7168" marB="0"/>
                </a:tc>
                <a:tc>
                  <a:txBody>
                    <a:bodyPr/>
                    <a:lstStyle/>
                    <a:p>
                      <a:pPr algn="r" fontAlgn="t">
                        <a:buNone/>
                      </a:pPr>
                      <a:r>
                        <a:rPr lang="it-IT" sz="900" u="none" strike="noStrike">
                          <a:effectLst/>
                        </a:rPr>
                        <a:t>2402368</a:t>
                      </a:r>
                      <a:endParaRPr lang="it-IT" sz="900" b="0" i="0" u="none" strike="noStrike">
                        <a:effectLst/>
                        <a:latin typeface="Times New Roman" panose="02020603050405020304" pitchFamily="18" charset="0"/>
                      </a:endParaRPr>
                    </a:p>
                  </a:txBody>
                  <a:tcPr marL="7168" marR="7168" marT="7168" marB="0"/>
                </a:tc>
                <a:extLst>
                  <a:ext uri="{0D108BD9-81ED-4DB2-BD59-A6C34878D82A}">
                    <a16:rowId xmlns:a16="http://schemas.microsoft.com/office/drawing/2014/main" val="1105845357"/>
                  </a:ext>
                </a:extLst>
              </a:tr>
              <a:tr h="157175">
                <a:tc>
                  <a:txBody>
                    <a:bodyPr/>
                    <a:lstStyle/>
                    <a:p>
                      <a:pPr algn="l" fontAlgn="t">
                        <a:buNone/>
                      </a:pPr>
                      <a:r>
                        <a:rPr lang="it-IT" sz="900" u="none" strike="noStrike">
                          <a:effectLst/>
                        </a:rPr>
                        <a:t> </a:t>
                      </a:r>
                      <a:endParaRPr lang="it-IT" sz="900" b="1" i="0" u="none" strike="noStrike">
                        <a:effectLst/>
                        <a:latin typeface="Times New Roman" panose="02020603050405020304" pitchFamily="18" charset="0"/>
                      </a:endParaRPr>
                    </a:p>
                  </a:txBody>
                  <a:tcPr marL="7168" marR="7168" marT="7168" marB="0"/>
                </a:tc>
                <a:tc>
                  <a:txBody>
                    <a:bodyPr/>
                    <a:lstStyle/>
                    <a:p>
                      <a:pPr algn="ctr" fontAlgn="t">
                        <a:buNone/>
                      </a:pPr>
                      <a:r>
                        <a:rPr lang="it-IT" sz="900" u="none" strike="noStrike">
                          <a:effectLst/>
                        </a:rPr>
                        <a:t>Ed 10-P1-St 1.10</a:t>
                      </a:r>
                      <a:endParaRPr lang="it-IT" sz="900" b="0" i="0" u="none" strike="noStrike">
                        <a:effectLst/>
                        <a:latin typeface="Times New Roman" panose="02020603050405020304" pitchFamily="18" charset="0"/>
                      </a:endParaRPr>
                    </a:p>
                  </a:txBody>
                  <a:tcPr marL="7168" marR="7168" marT="7168" marB="0"/>
                </a:tc>
                <a:tc>
                  <a:txBody>
                    <a:bodyPr/>
                    <a:lstStyle/>
                    <a:p>
                      <a:pPr algn="l" fontAlgn="t">
                        <a:buNone/>
                      </a:pPr>
                      <a:r>
                        <a:rPr lang="it-IT" sz="900" u="none" strike="noStrike">
                          <a:effectLst/>
                        </a:rPr>
                        <a:t>Cancelliere BIRILLI Mirco</a:t>
                      </a:r>
                      <a:endParaRPr lang="it-IT" sz="900" b="0" i="0" u="none" strike="noStrike">
                        <a:effectLst/>
                        <a:latin typeface="Times New Roman" panose="02020603050405020304" pitchFamily="18" charset="0"/>
                      </a:endParaRPr>
                    </a:p>
                  </a:txBody>
                  <a:tcPr marL="7168" marR="7168" marT="7168" marB="0"/>
                </a:tc>
                <a:tc>
                  <a:txBody>
                    <a:bodyPr/>
                    <a:lstStyle/>
                    <a:p>
                      <a:pPr algn="r" fontAlgn="t">
                        <a:buNone/>
                      </a:pPr>
                      <a:endParaRPr lang="it-IT" sz="900" b="0" i="0" u="none" strike="noStrike" dirty="0">
                        <a:effectLst/>
                        <a:latin typeface="Times New Roman" panose="02020603050405020304" pitchFamily="18" charset="0"/>
                      </a:endParaRPr>
                    </a:p>
                  </a:txBody>
                  <a:tcPr marL="7168" marR="7168" marT="7168" marB="0"/>
                </a:tc>
                <a:extLst>
                  <a:ext uri="{0D108BD9-81ED-4DB2-BD59-A6C34878D82A}">
                    <a16:rowId xmlns:a16="http://schemas.microsoft.com/office/drawing/2014/main" val="104864960"/>
                  </a:ext>
                </a:extLst>
              </a:tr>
              <a:tr h="157175">
                <a:tc>
                  <a:txBody>
                    <a:bodyPr/>
                    <a:lstStyle/>
                    <a:p>
                      <a:pPr algn="l" fontAlgn="t">
                        <a:buNone/>
                      </a:pPr>
                      <a:r>
                        <a:rPr lang="it-IT" sz="900" u="none" strike="noStrike">
                          <a:effectLst/>
                        </a:rPr>
                        <a:t> </a:t>
                      </a:r>
                      <a:endParaRPr lang="it-IT" sz="900" b="1" i="0" u="none" strike="noStrike">
                        <a:effectLst/>
                        <a:latin typeface="Times New Roman" panose="02020603050405020304" pitchFamily="18" charset="0"/>
                      </a:endParaRPr>
                    </a:p>
                  </a:txBody>
                  <a:tcPr marL="7168" marR="7168" marT="7168" marB="0"/>
                </a:tc>
                <a:tc>
                  <a:txBody>
                    <a:bodyPr/>
                    <a:lstStyle/>
                    <a:p>
                      <a:pPr algn="ctr" fontAlgn="b">
                        <a:buNone/>
                      </a:pPr>
                      <a:r>
                        <a:rPr lang="it-IT" sz="800" u="none" strike="noStrike">
                          <a:effectLst/>
                        </a:rPr>
                        <a:t>"</a:t>
                      </a:r>
                      <a:endParaRPr lang="it-IT" sz="800" b="0" i="0" u="none" strike="noStrike">
                        <a:effectLst/>
                        <a:latin typeface="Arial" panose="020B0604020202020204" pitchFamily="34" charset="0"/>
                      </a:endParaRPr>
                    </a:p>
                  </a:txBody>
                  <a:tcPr marL="7168" marR="7168" marT="7168" marB="0" anchor="b"/>
                </a:tc>
                <a:tc>
                  <a:txBody>
                    <a:bodyPr/>
                    <a:lstStyle/>
                    <a:p>
                      <a:pPr algn="l" fontAlgn="t">
                        <a:buNone/>
                      </a:pPr>
                      <a:r>
                        <a:rPr lang="it-IT" sz="900" u="none" strike="noStrike">
                          <a:effectLst/>
                        </a:rPr>
                        <a:t>MATANO Patrizia (Edicom)</a:t>
                      </a:r>
                      <a:endParaRPr lang="it-IT" sz="900" b="0" i="0" u="none" strike="noStrike">
                        <a:effectLst/>
                        <a:latin typeface="Times New Roman" panose="02020603050405020304" pitchFamily="18" charset="0"/>
                      </a:endParaRPr>
                    </a:p>
                  </a:txBody>
                  <a:tcPr marL="7168" marR="7168" marT="7168" marB="0"/>
                </a:tc>
                <a:tc>
                  <a:txBody>
                    <a:bodyPr/>
                    <a:lstStyle/>
                    <a:p>
                      <a:pPr algn="r" fontAlgn="t">
                        <a:buNone/>
                      </a:pPr>
                      <a:endParaRPr lang="it-IT" sz="900" b="0" i="0" u="none" strike="noStrike" dirty="0">
                        <a:effectLst/>
                        <a:latin typeface="Times New Roman" panose="02020603050405020304" pitchFamily="18" charset="0"/>
                      </a:endParaRPr>
                    </a:p>
                  </a:txBody>
                  <a:tcPr marL="7168" marR="7168" marT="7168" marB="0"/>
                </a:tc>
                <a:extLst>
                  <a:ext uri="{0D108BD9-81ED-4DB2-BD59-A6C34878D82A}">
                    <a16:rowId xmlns:a16="http://schemas.microsoft.com/office/drawing/2014/main" val="2471830520"/>
                  </a:ext>
                </a:extLst>
              </a:tr>
              <a:tr h="157175">
                <a:tc>
                  <a:txBody>
                    <a:bodyPr/>
                    <a:lstStyle/>
                    <a:p>
                      <a:pPr algn="l" fontAlgn="t">
                        <a:buNone/>
                      </a:pPr>
                      <a:r>
                        <a:rPr lang="it-IT" sz="900" u="none" strike="noStrike">
                          <a:effectLst/>
                        </a:rPr>
                        <a:t>Cancelleria Iª Sezione Civile</a:t>
                      </a:r>
                      <a:endParaRPr lang="it-IT" sz="900" b="1" i="0" u="none" strike="noStrike">
                        <a:effectLst/>
                        <a:latin typeface="Times New Roman" panose="02020603050405020304" pitchFamily="18" charset="0"/>
                      </a:endParaRPr>
                    </a:p>
                  </a:txBody>
                  <a:tcPr marL="7168" marR="7168" marT="7168" marB="0"/>
                </a:tc>
                <a:tc>
                  <a:txBody>
                    <a:bodyPr/>
                    <a:lstStyle/>
                    <a:p>
                      <a:pPr algn="ctr" fontAlgn="t">
                        <a:buNone/>
                      </a:pPr>
                      <a:r>
                        <a:rPr lang="it-IT" sz="900" u="none" strike="noStrike">
                          <a:effectLst/>
                        </a:rPr>
                        <a:t>Ed 10-P1-St 1.17</a:t>
                      </a:r>
                      <a:endParaRPr lang="it-IT" sz="900" b="0" i="0" u="none" strike="noStrike">
                        <a:effectLst/>
                        <a:latin typeface="Times New Roman" panose="02020603050405020304" pitchFamily="18" charset="0"/>
                      </a:endParaRPr>
                    </a:p>
                  </a:txBody>
                  <a:tcPr marL="7168" marR="7168" marT="7168" marB="0"/>
                </a:tc>
                <a:tc>
                  <a:txBody>
                    <a:bodyPr/>
                    <a:lstStyle/>
                    <a:p>
                      <a:pPr algn="l" fontAlgn="t">
                        <a:buNone/>
                      </a:pPr>
                      <a:r>
                        <a:rPr lang="it-IT" sz="900" u="none" strike="noStrike">
                          <a:effectLst/>
                        </a:rPr>
                        <a:t>Funzionario FRANZIN Luigi</a:t>
                      </a:r>
                      <a:endParaRPr lang="it-IT" sz="900" b="0" i="0" u="none" strike="noStrike">
                        <a:effectLst/>
                        <a:latin typeface="Times New Roman" panose="02020603050405020304" pitchFamily="18" charset="0"/>
                      </a:endParaRPr>
                    </a:p>
                  </a:txBody>
                  <a:tcPr marL="7168" marR="7168" marT="7168" marB="0"/>
                </a:tc>
                <a:tc>
                  <a:txBody>
                    <a:bodyPr/>
                    <a:lstStyle/>
                    <a:p>
                      <a:pPr algn="r" fontAlgn="t">
                        <a:buNone/>
                      </a:pPr>
                      <a:r>
                        <a:rPr lang="it-IT" sz="900" u="none" strike="noStrike">
                          <a:effectLst/>
                        </a:rPr>
                        <a:t>2402328</a:t>
                      </a:r>
                      <a:endParaRPr lang="it-IT" sz="900" b="0" i="0" u="none" strike="noStrike">
                        <a:effectLst/>
                        <a:latin typeface="Times New Roman" panose="02020603050405020304" pitchFamily="18" charset="0"/>
                      </a:endParaRPr>
                    </a:p>
                  </a:txBody>
                  <a:tcPr marL="7168" marR="7168" marT="7168" marB="0"/>
                </a:tc>
                <a:extLst>
                  <a:ext uri="{0D108BD9-81ED-4DB2-BD59-A6C34878D82A}">
                    <a16:rowId xmlns:a16="http://schemas.microsoft.com/office/drawing/2014/main" val="4258101161"/>
                  </a:ext>
                </a:extLst>
              </a:tr>
              <a:tr h="157175">
                <a:tc>
                  <a:txBody>
                    <a:bodyPr/>
                    <a:lstStyle/>
                    <a:p>
                      <a:pPr algn="l" fontAlgn="t">
                        <a:buNone/>
                      </a:pPr>
                      <a:r>
                        <a:rPr lang="it-IT" sz="900" u="none" strike="noStrike" dirty="0">
                          <a:effectLst/>
                        </a:rPr>
                        <a:t> Contenzioso</a:t>
                      </a:r>
                      <a:endParaRPr lang="it-IT" sz="900" b="1" i="0" u="none" strike="noStrike" dirty="0">
                        <a:effectLst/>
                        <a:latin typeface="Times New Roman" panose="02020603050405020304" pitchFamily="18" charset="0"/>
                      </a:endParaRPr>
                    </a:p>
                  </a:txBody>
                  <a:tcPr marL="7168" marR="7168" marT="7168" marB="0"/>
                </a:tc>
                <a:tc>
                  <a:txBody>
                    <a:bodyPr/>
                    <a:lstStyle/>
                    <a:p>
                      <a:pPr algn="ctr" fontAlgn="t">
                        <a:buNone/>
                      </a:pPr>
                      <a:r>
                        <a:rPr lang="it-IT" sz="900" u="none" strike="noStrike">
                          <a:effectLst/>
                        </a:rPr>
                        <a:t>Ed 10-P1-St 1.15</a:t>
                      </a:r>
                      <a:endParaRPr lang="it-IT" sz="900" b="0" i="0" u="none" strike="noStrike">
                        <a:effectLst/>
                        <a:latin typeface="Times New Roman" panose="02020603050405020304" pitchFamily="18" charset="0"/>
                      </a:endParaRPr>
                    </a:p>
                  </a:txBody>
                  <a:tcPr marL="7168" marR="7168" marT="7168" marB="0"/>
                </a:tc>
                <a:tc>
                  <a:txBody>
                    <a:bodyPr/>
                    <a:lstStyle/>
                    <a:p>
                      <a:pPr algn="l" fontAlgn="t">
                        <a:buNone/>
                      </a:pPr>
                      <a:r>
                        <a:rPr lang="it-IT" sz="900" u="none" strike="noStrike">
                          <a:effectLst/>
                        </a:rPr>
                        <a:t>Assistente CASILLO Ileana</a:t>
                      </a:r>
                      <a:endParaRPr lang="it-IT" sz="900" b="0" i="0" u="none" strike="noStrike">
                        <a:effectLst/>
                        <a:latin typeface="Times New Roman" panose="02020603050405020304" pitchFamily="18" charset="0"/>
                      </a:endParaRPr>
                    </a:p>
                  </a:txBody>
                  <a:tcPr marL="7168" marR="7168" marT="7168" marB="0"/>
                </a:tc>
                <a:tc>
                  <a:txBody>
                    <a:bodyPr/>
                    <a:lstStyle/>
                    <a:p>
                      <a:pPr algn="r" fontAlgn="t">
                        <a:buNone/>
                      </a:pPr>
                      <a:endParaRPr lang="it-IT" sz="900" b="0" i="0" u="none" strike="noStrike" dirty="0">
                        <a:effectLst/>
                        <a:latin typeface="Times New Roman" panose="02020603050405020304" pitchFamily="18" charset="0"/>
                      </a:endParaRPr>
                    </a:p>
                  </a:txBody>
                  <a:tcPr marL="7168" marR="7168" marT="7168" marB="0"/>
                </a:tc>
                <a:extLst>
                  <a:ext uri="{0D108BD9-81ED-4DB2-BD59-A6C34878D82A}">
                    <a16:rowId xmlns:a16="http://schemas.microsoft.com/office/drawing/2014/main" val="4293549728"/>
                  </a:ext>
                </a:extLst>
              </a:tr>
              <a:tr h="157175">
                <a:tc>
                  <a:txBody>
                    <a:bodyPr/>
                    <a:lstStyle/>
                    <a:p>
                      <a:pPr algn="l" fontAlgn="t">
                        <a:buNone/>
                      </a:pPr>
                      <a:r>
                        <a:rPr lang="it-IT" sz="900" u="none" strike="noStrike">
                          <a:effectLst/>
                        </a:rPr>
                        <a:t> </a:t>
                      </a:r>
                      <a:endParaRPr lang="it-IT" sz="900" b="1" i="0" u="none" strike="noStrike">
                        <a:effectLst/>
                        <a:latin typeface="Times New Roman" panose="02020603050405020304" pitchFamily="18" charset="0"/>
                      </a:endParaRPr>
                    </a:p>
                  </a:txBody>
                  <a:tcPr marL="7168" marR="7168" marT="7168" marB="0"/>
                </a:tc>
                <a:tc>
                  <a:txBody>
                    <a:bodyPr/>
                    <a:lstStyle/>
                    <a:p>
                      <a:pPr algn="ctr" fontAlgn="t">
                        <a:buNone/>
                      </a:pPr>
                      <a:r>
                        <a:rPr lang="it-IT" sz="900" u="none" strike="noStrike">
                          <a:effectLst/>
                        </a:rPr>
                        <a:t>"</a:t>
                      </a:r>
                      <a:endParaRPr lang="it-IT" sz="900" b="0" i="0" u="none" strike="noStrike">
                        <a:effectLst/>
                        <a:latin typeface="Times New Roman" panose="02020603050405020304" pitchFamily="18" charset="0"/>
                      </a:endParaRPr>
                    </a:p>
                  </a:txBody>
                  <a:tcPr marL="7168" marR="7168" marT="7168" marB="0"/>
                </a:tc>
                <a:tc>
                  <a:txBody>
                    <a:bodyPr/>
                    <a:lstStyle/>
                    <a:p>
                      <a:pPr algn="l" fontAlgn="t">
                        <a:buNone/>
                      </a:pPr>
                      <a:r>
                        <a:rPr lang="it-IT" sz="900" u="none" strike="noStrike">
                          <a:effectLst/>
                        </a:rPr>
                        <a:t>Assistente TAGLIAPIETRA Marta</a:t>
                      </a:r>
                      <a:endParaRPr lang="it-IT" sz="900" b="0" i="0" u="none" strike="noStrike">
                        <a:effectLst/>
                        <a:latin typeface="Times New Roman" panose="02020603050405020304" pitchFamily="18" charset="0"/>
                      </a:endParaRPr>
                    </a:p>
                  </a:txBody>
                  <a:tcPr marL="7168" marR="7168" marT="7168" marB="0"/>
                </a:tc>
                <a:tc>
                  <a:txBody>
                    <a:bodyPr/>
                    <a:lstStyle/>
                    <a:p>
                      <a:pPr algn="r" fontAlgn="t">
                        <a:buNone/>
                      </a:pPr>
                      <a:endParaRPr lang="it-IT" sz="900" b="0" i="0" u="none" strike="noStrike" dirty="0">
                        <a:effectLst/>
                        <a:latin typeface="Times New Roman" panose="02020603050405020304" pitchFamily="18" charset="0"/>
                      </a:endParaRPr>
                    </a:p>
                  </a:txBody>
                  <a:tcPr marL="7168" marR="7168" marT="7168" marB="0"/>
                </a:tc>
                <a:extLst>
                  <a:ext uri="{0D108BD9-81ED-4DB2-BD59-A6C34878D82A}">
                    <a16:rowId xmlns:a16="http://schemas.microsoft.com/office/drawing/2014/main" val="427078822"/>
                  </a:ext>
                </a:extLst>
              </a:tr>
              <a:tr h="157175">
                <a:tc>
                  <a:txBody>
                    <a:bodyPr/>
                    <a:lstStyle/>
                    <a:p>
                      <a:pPr algn="l" fontAlgn="t">
                        <a:buNone/>
                      </a:pPr>
                      <a:r>
                        <a:rPr lang="it-IT" sz="900" u="none" strike="noStrike">
                          <a:effectLst/>
                        </a:rPr>
                        <a:t> </a:t>
                      </a:r>
                      <a:endParaRPr lang="it-IT" sz="900" b="1" i="0" u="none" strike="noStrike">
                        <a:effectLst/>
                        <a:latin typeface="Times New Roman" panose="02020603050405020304" pitchFamily="18" charset="0"/>
                      </a:endParaRPr>
                    </a:p>
                  </a:txBody>
                  <a:tcPr marL="7168" marR="7168" marT="7168" marB="0"/>
                </a:tc>
                <a:tc>
                  <a:txBody>
                    <a:bodyPr/>
                    <a:lstStyle/>
                    <a:p>
                      <a:pPr algn="ctr" fontAlgn="t">
                        <a:buNone/>
                      </a:pPr>
                      <a:r>
                        <a:rPr lang="it-IT" sz="900" u="none" strike="noStrike">
                          <a:effectLst/>
                        </a:rPr>
                        <a:t>Ed 10-P1-St 1.16</a:t>
                      </a:r>
                      <a:endParaRPr lang="it-IT" sz="900" b="0" i="0" u="none" strike="noStrike">
                        <a:effectLst/>
                        <a:latin typeface="Times New Roman" panose="02020603050405020304" pitchFamily="18" charset="0"/>
                      </a:endParaRPr>
                    </a:p>
                  </a:txBody>
                  <a:tcPr marL="7168" marR="7168" marT="7168" marB="0"/>
                </a:tc>
                <a:tc>
                  <a:txBody>
                    <a:bodyPr/>
                    <a:lstStyle/>
                    <a:p>
                      <a:pPr algn="l" fontAlgn="t">
                        <a:buNone/>
                      </a:pPr>
                      <a:r>
                        <a:rPr lang="it-IT" sz="900" u="none" strike="noStrike">
                          <a:effectLst/>
                        </a:rPr>
                        <a:t>Assistente CANNI' Francesco</a:t>
                      </a:r>
                      <a:endParaRPr lang="it-IT" sz="900" b="0" i="0" u="none" strike="noStrike">
                        <a:effectLst/>
                        <a:latin typeface="Times New Roman" panose="02020603050405020304" pitchFamily="18" charset="0"/>
                      </a:endParaRPr>
                    </a:p>
                  </a:txBody>
                  <a:tcPr marL="7168" marR="7168" marT="7168" marB="0"/>
                </a:tc>
                <a:tc>
                  <a:txBody>
                    <a:bodyPr/>
                    <a:lstStyle/>
                    <a:p>
                      <a:pPr algn="r" fontAlgn="t">
                        <a:buNone/>
                      </a:pPr>
                      <a:endParaRPr lang="it-IT" sz="900" b="0" i="0" u="none" strike="noStrike" dirty="0">
                        <a:effectLst/>
                        <a:latin typeface="Times New Roman" panose="02020603050405020304" pitchFamily="18" charset="0"/>
                      </a:endParaRPr>
                    </a:p>
                  </a:txBody>
                  <a:tcPr marL="7168" marR="7168" marT="7168" marB="0"/>
                </a:tc>
                <a:extLst>
                  <a:ext uri="{0D108BD9-81ED-4DB2-BD59-A6C34878D82A}">
                    <a16:rowId xmlns:a16="http://schemas.microsoft.com/office/drawing/2014/main" val="3420093129"/>
                  </a:ext>
                </a:extLst>
              </a:tr>
              <a:tr h="157175">
                <a:tc>
                  <a:txBody>
                    <a:bodyPr/>
                    <a:lstStyle/>
                    <a:p>
                      <a:pPr algn="l" fontAlgn="t">
                        <a:buNone/>
                      </a:pPr>
                      <a:r>
                        <a:rPr lang="it-IT" sz="900" u="none" strike="noStrike">
                          <a:effectLst/>
                        </a:rPr>
                        <a:t> </a:t>
                      </a:r>
                      <a:endParaRPr lang="it-IT" sz="900" b="1" i="0" u="none" strike="noStrike">
                        <a:effectLst/>
                        <a:latin typeface="Times New Roman" panose="02020603050405020304" pitchFamily="18" charset="0"/>
                      </a:endParaRPr>
                    </a:p>
                  </a:txBody>
                  <a:tcPr marL="7168" marR="7168" marT="7168" marB="0"/>
                </a:tc>
                <a:tc>
                  <a:txBody>
                    <a:bodyPr/>
                    <a:lstStyle/>
                    <a:p>
                      <a:pPr algn="ctr" fontAlgn="t">
                        <a:buNone/>
                      </a:pPr>
                      <a:r>
                        <a:rPr lang="it-IT" sz="900" u="none" strike="noStrike">
                          <a:effectLst/>
                        </a:rPr>
                        <a:t>"</a:t>
                      </a:r>
                      <a:endParaRPr lang="it-IT" sz="900" b="0" i="0" u="none" strike="noStrike">
                        <a:effectLst/>
                        <a:latin typeface="Times New Roman" panose="02020603050405020304" pitchFamily="18" charset="0"/>
                      </a:endParaRPr>
                    </a:p>
                  </a:txBody>
                  <a:tcPr marL="7168" marR="7168" marT="7168" marB="0"/>
                </a:tc>
                <a:tc>
                  <a:txBody>
                    <a:bodyPr/>
                    <a:lstStyle/>
                    <a:p>
                      <a:pPr algn="l" fontAlgn="t">
                        <a:buNone/>
                      </a:pPr>
                      <a:r>
                        <a:rPr lang="it-IT" sz="900" u="none" strike="noStrike">
                          <a:effectLst/>
                        </a:rPr>
                        <a:t>Assistente DACU Veronica</a:t>
                      </a:r>
                      <a:endParaRPr lang="it-IT" sz="900" b="0" i="0" u="none" strike="noStrike">
                        <a:effectLst/>
                        <a:latin typeface="Times New Roman" panose="02020603050405020304" pitchFamily="18" charset="0"/>
                      </a:endParaRPr>
                    </a:p>
                  </a:txBody>
                  <a:tcPr marL="7168" marR="7168" marT="7168" marB="0"/>
                </a:tc>
                <a:tc>
                  <a:txBody>
                    <a:bodyPr/>
                    <a:lstStyle/>
                    <a:p>
                      <a:pPr algn="r" fontAlgn="t">
                        <a:buNone/>
                      </a:pPr>
                      <a:endParaRPr lang="it-IT" sz="900" b="0" i="0" u="none" strike="noStrike" dirty="0">
                        <a:effectLst/>
                        <a:latin typeface="Times New Roman" panose="02020603050405020304" pitchFamily="18" charset="0"/>
                      </a:endParaRPr>
                    </a:p>
                  </a:txBody>
                  <a:tcPr marL="7168" marR="7168" marT="7168" marB="0"/>
                </a:tc>
                <a:extLst>
                  <a:ext uri="{0D108BD9-81ED-4DB2-BD59-A6C34878D82A}">
                    <a16:rowId xmlns:a16="http://schemas.microsoft.com/office/drawing/2014/main" val="2702529392"/>
                  </a:ext>
                </a:extLst>
              </a:tr>
              <a:tr h="157175">
                <a:tc>
                  <a:txBody>
                    <a:bodyPr/>
                    <a:lstStyle/>
                    <a:p>
                      <a:pPr algn="l" fontAlgn="t">
                        <a:buNone/>
                      </a:pPr>
                      <a:r>
                        <a:rPr lang="it-IT" sz="900" u="none" strike="noStrike">
                          <a:effectLst/>
                        </a:rPr>
                        <a:t> </a:t>
                      </a:r>
                      <a:endParaRPr lang="it-IT" sz="900" b="1" i="0" u="none" strike="noStrike">
                        <a:effectLst/>
                        <a:latin typeface="Times New Roman" panose="02020603050405020304" pitchFamily="18" charset="0"/>
                      </a:endParaRPr>
                    </a:p>
                  </a:txBody>
                  <a:tcPr marL="7168" marR="7168" marT="7168" marB="0"/>
                </a:tc>
                <a:tc>
                  <a:txBody>
                    <a:bodyPr/>
                    <a:lstStyle/>
                    <a:p>
                      <a:pPr algn="ctr" fontAlgn="t">
                        <a:buNone/>
                      </a:pPr>
                      <a:r>
                        <a:rPr lang="it-IT" sz="900" u="none" strike="noStrike">
                          <a:effectLst/>
                        </a:rPr>
                        <a:t>Ed. 10-PT-St 0.07</a:t>
                      </a:r>
                      <a:endParaRPr lang="it-IT" sz="900" b="0" i="0" u="none" strike="noStrike">
                        <a:effectLst/>
                        <a:latin typeface="Times New Roman" panose="02020603050405020304" pitchFamily="18" charset="0"/>
                      </a:endParaRPr>
                    </a:p>
                  </a:txBody>
                  <a:tcPr marL="7168" marR="7168" marT="7168" marB="0"/>
                </a:tc>
                <a:tc>
                  <a:txBody>
                    <a:bodyPr/>
                    <a:lstStyle/>
                    <a:p>
                      <a:pPr algn="l" fontAlgn="b">
                        <a:buNone/>
                      </a:pPr>
                      <a:r>
                        <a:rPr lang="it-IT" sz="900" u="none" strike="noStrike">
                          <a:effectLst/>
                        </a:rPr>
                        <a:t>Funzionario UPP ARENA Rosa</a:t>
                      </a:r>
                      <a:endParaRPr lang="it-IT" sz="900" b="0" i="0" u="none" strike="noStrike">
                        <a:effectLst/>
                        <a:latin typeface="Times New Roman" panose="02020603050405020304" pitchFamily="18" charset="0"/>
                      </a:endParaRPr>
                    </a:p>
                  </a:txBody>
                  <a:tcPr marL="7168" marR="7168" marT="7168" marB="0" anchor="b"/>
                </a:tc>
                <a:tc>
                  <a:txBody>
                    <a:bodyPr/>
                    <a:lstStyle/>
                    <a:p>
                      <a:pPr algn="r" fontAlgn="t">
                        <a:buNone/>
                      </a:pPr>
                      <a:endParaRPr lang="it-IT" sz="900" b="0" i="0" u="none" strike="noStrike" dirty="0">
                        <a:effectLst/>
                        <a:latin typeface="Times New Roman" panose="02020603050405020304" pitchFamily="18" charset="0"/>
                      </a:endParaRPr>
                    </a:p>
                  </a:txBody>
                  <a:tcPr marL="7168" marR="7168" marT="7168" marB="0"/>
                </a:tc>
                <a:extLst>
                  <a:ext uri="{0D108BD9-81ED-4DB2-BD59-A6C34878D82A}">
                    <a16:rowId xmlns:a16="http://schemas.microsoft.com/office/drawing/2014/main" val="614486830"/>
                  </a:ext>
                </a:extLst>
              </a:tr>
              <a:tr h="157175">
                <a:tc>
                  <a:txBody>
                    <a:bodyPr/>
                    <a:lstStyle/>
                    <a:p>
                      <a:pPr algn="l" fontAlgn="t">
                        <a:buNone/>
                      </a:pPr>
                      <a:r>
                        <a:rPr lang="it-IT" sz="900" u="none" strike="noStrike">
                          <a:effectLst/>
                        </a:rPr>
                        <a:t> </a:t>
                      </a:r>
                      <a:endParaRPr lang="it-IT" sz="900" b="1" i="0" u="none" strike="noStrike">
                        <a:effectLst/>
                        <a:latin typeface="Times New Roman" panose="02020603050405020304" pitchFamily="18" charset="0"/>
                      </a:endParaRPr>
                    </a:p>
                  </a:txBody>
                  <a:tcPr marL="7168" marR="7168" marT="7168" marB="0"/>
                </a:tc>
                <a:tc>
                  <a:txBody>
                    <a:bodyPr/>
                    <a:lstStyle/>
                    <a:p>
                      <a:pPr algn="ctr" fontAlgn="t">
                        <a:buNone/>
                      </a:pPr>
                      <a:r>
                        <a:rPr lang="it-IT" sz="900" u="none" strike="noStrike">
                          <a:effectLst/>
                        </a:rPr>
                        <a:t>"</a:t>
                      </a:r>
                      <a:endParaRPr lang="it-IT" sz="900" b="0" i="0" u="none" strike="noStrike">
                        <a:effectLst/>
                        <a:latin typeface="Times New Roman" panose="02020603050405020304" pitchFamily="18" charset="0"/>
                      </a:endParaRPr>
                    </a:p>
                  </a:txBody>
                  <a:tcPr marL="7168" marR="7168" marT="7168" marB="0"/>
                </a:tc>
                <a:tc>
                  <a:txBody>
                    <a:bodyPr/>
                    <a:lstStyle/>
                    <a:p>
                      <a:pPr algn="l" fontAlgn="t">
                        <a:buNone/>
                      </a:pPr>
                      <a:r>
                        <a:rPr lang="it-IT" sz="900" u="none" strike="noStrike">
                          <a:effectLst/>
                        </a:rPr>
                        <a:t>Funzionario UPP  CHINELLATO Francesca</a:t>
                      </a:r>
                      <a:endParaRPr lang="it-IT" sz="900" b="0" i="0" u="none" strike="noStrike">
                        <a:effectLst/>
                        <a:latin typeface="Times New Roman" panose="02020603050405020304" pitchFamily="18" charset="0"/>
                      </a:endParaRPr>
                    </a:p>
                  </a:txBody>
                  <a:tcPr marL="7168" marR="7168" marT="7168" marB="0"/>
                </a:tc>
                <a:tc>
                  <a:txBody>
                    <a:bodyPr/>
                    <a:lstStyle/>
                    <a:p>
                      <a:pPr algn="r" fontAlgn="b">
                        <a:buNone/>
                      </a:pPr>
                      <a:endParaRPr lang="it-IT" sz="900" b="0" i="0" u="none" strike="noStrike" dirty="0">
                        <a:effectLst/>
                        <a:latin typeface="Times New Roman" panose="02020603050405020304" pitchFamily="18" charset="0"/>
                      </a:endParaRPr>
                    </a:p>
                  </a:txBody>
                  <a:tcPr marL="7168" marR="7168" marT="7168" marB="0" anchor="b"/>
                </a:tc>
                <a:extLst>
                  <a:ext uri="{0D108BD9-81ED-4DB2-BD59-A6C34878D82A}">
                    <a16:rowId xmlns:a16="http://schemas.microsoft.com/office/drawing/2014/main" val="2183500640"/>
                  </a:ext>
                </a:extLst>
              </a:tr>
              <a:tr h="157175">
                <a:tc>
                  <a:txBody>
                    <a:bodyPr/>
                    <a:lstStyle/>
                    <a:p>
                      <a:pPr algn="l" fontAlgn="t">
                        <a:buNone/>
                      </a:pPr>
                      <a:r>
                        <a:rPr lang="it-IT" sz="900" u="none" strike="noStrike">
                          <a:effectLst/>
                        </a:rPr>
                        <a:t> </a:t>
                      </a:r>
                      <a:endParaRPr lang="it-IT" sz="900" b="1" i="0" u="none" strike="noStrike">
                        <a:effectLst/>
                        <a:latin typeface="Times New Roman" panose="02020603050405020304" pitchFamily="18" charset="0"/>
                      </a:endParaRPr>
                    </a:p>
                  </a:txBody>
                  <a:tcPr marL="7168" marR="7168" marT="7168" marB="0"/>
                </a:tc>
                <a:tc>
                  <a:txBody>
                    <a:bodyPr/>
                    <a:lstStyle/>
                    <a:p>
                      <a:pPr algn="ctr" fontAlgn="t">
                        <a:buNone/>
                      </a:pPr>
                      <a:r>
                        <a:rPr lang="it-IT" sz="900" u="none" strike="noStrike">
                          <a:effectLst/>
                        </a:rPr>
                        <a:t>"</a:t>
                      </a:r>
                      <a:endParaRPr lang="it-IT" sz="900" b="0" i="0" u="none" strike="noStrike">
                        <a:effectLst/>
                        <a:latin typeface="Times New Roman" panose="02020603050405020304" pitchFamily="18" charset="0"/>
                      </a:endParaRPr>
                    </a:p>
                  </a:txBody>
                  <a:tcPr marL="7168" marR="7168" marT="7168" marB="0"/>
                </a:tc>
                <a:tc>
                  <a:txBody>
                    <a:bodyPr/>
                    <a:lstStyle/>
                    <a:p>
                      <a:pPr algn="l" fontAlgn="t">
                        <a:buNone/>
                      </a:pPr>
                      <a:r>
                        <a:rPr lang="it-IT" sz="900" u="none" strike="noStrike">
                          <a:effectLst/>
                        </a:rPr>
                        <a:t>Funzionario UPP COSMETICO Maria Paola</a:t>
                      </a:r>
                      <a:endParaRPr lang="it-IT" sz="900" b="0" i="0" u="none" strike="noStrike">
                        <a:effectLst/>
                        <a:latin typeface="Times New Roman" panose="02020603050405020304" pitchFamily="18" charset="0"/>
                      </a:endParaRPr>
                    </a:p>
                  </a:txBody>
                  <a:tcPr marL="7168" marR="7168" marT="7168" marB="0"/>
                </a:tc>
                <a:tc>
                  <a:txBody>
                    <a:bodyPr/>
                    <a:lstStyle/>
                    <a:p>
                      <a:pPr algn="r" fontAlgn="b">
                        <a:buNone/>
                      </a:pPr>
                      <a:endParaRPr lang="it-IT" sz="900" b="0" i="0" u="none" strike="noStrike" dirty="0">
                        <a:effectLst/>
                        <a:latin typeface="Times New Roman" panose="02020603050405020304" pitchFamily="18" charset="0"/>
                      </a:endParaRPr>
                    </a:p>
                  </a:txBody>
                  <a:tcPr marL="7168" marR="7168" marT="7168" marB="0" anchor="b"/>
                </a:tc>
                <a:extLst>
                  <a:ext uri="{0D108BD9-81ED-4DB2-BD59-A6C34878D82A}">
                    <a16:rowId xmlns:a16="http://schemas.microsoft.com/office/drawing/2014/main" val="1034730963"/>
                  </a:ext>
                </a:extLst>
              </a:tr>
              <a:tr h="157175">
                <a:tc>
                  <a:txBody>
                    <a:bodyPr/>
                    <a:lstStyle/>
                    <a:p>
                      <a:pPr algn="l" fontAlgn="t">
                        <a:buNone/>
                      </a:pPr>
                      <a:r>
                        <a:rPr lang="it-IT" sz="900" u="none" strike="noStrike">
                          <a:effectLst/>
                        </a:rPr>
                        <a:t> </a:t>
                      </a:r>
                      <a:endParaRPr lang="it-IT" sz="900" b="1" i="0" u="none" strike="noStrike">
                        <a:effectLst/>
                        <a:latin typeface="Times New Roman" panose="02020603050405020304" pitchFamily="18" charset="0"/>
                      </a:endParaRPr>
                    </a:p>
                  </a:txBody>
                  <a:tcPr marL="7168" marR="7168" marT="7168" marB="0"/>
                </a:tc>
                <a:tc>
                  <a:txBody>
                    <a:bodyPr/>
                    <a:lstStyle/>
                    <a:p>
                      <a:pPr algn="ctr" fontAlgn="t">
                        <a:buNone/>
                      </a:pPr>
                      <a:r>
                        <a:rPr lang="it-IT" sz="900" u="none" strike="noStrike">
                          <a:effectLst/>
                        </a:rPr>
                        <a:t>"</a:t>
                      </a:r>
                      <a:endParaRPr lang="it-IT" sz="900" b="0" i="0" u="none" strike="noStrike">
                        <a:effectLst/>
                        <a:latin typeface="Times New Roman" panose="02020603050405020304" pitchFamily="18" charset="0"/>
                      </a:endParaRPr>
                    </a:p>
                  </a:txBody>
                  <a:tcPr marL="7168" marR="7168" marT="7168" marB="0"/>
                </a:tc>
                <a:tc>
                  <a:txBody>
                    <a:bodyPr/>
                    <a:lstStyle/>
                    <a:p>
                      <a:pPr algn="l" fontAlgn="t">
                        <a:buNone/>
                      </a:pPr>
                      <a:r>
                        <a:rPr lang="it-IT" sz="900" u="none" strike="noStrike">
                          <a:effectLst/>
                        </a:rPr>
                        <a:t>Funzionario UPP LIBRANDI Giulia</a:t>
                      </a:r>
                      <a:endParaRPr lang="it-IT" sz="900" b="0" i="0" u="none" strike="noStrike">
                        <a:effectLst/>
                        <a:latin typeface="Times New Roman" panose="02020603050405020304" pitchFamily="18" charset="0"/>
                      </a:endParaRPr>
                    </a:p>
                  </a:txBody>
                  <a:tcPr marL="7168" marR="7168" marT="7168" marB="0"/>
                </a:tc>
                <a:tc>
                  <a:txBody>
                    <a:bodyPr/>
                    <a:lstStyle/>
                    <a:p>
                      <a:pPr algn="r" fontAlgn="t">
                        <a:buNone/>
                      </a:pPr>
                      <a:endParaRPr lang="it-IT" sz="900" b="0" i="0" u="none" strike="noStrike" dirty="0">
                        <a:effectLst/>
                        <a:latin typeface="Times New Roman" panose="02020603050405020304" pitchFamily="18" charset="0"/>
                      </a:endParaRPr>
                    </a:p>
                  </a:txBody>
                  <a:tcPr marL="7168" marR="7168" marT="7168" marB="0"/>
                </a:tc>
                <a:extLst>
                  <a:ext uri="{0D108BD9-81ED-4DB2-BD59-A6C34878D82A}">
                    <a16:rowId xmlns:a16="http://schemas.microsoft.com/office/drawing/2014/main" val="2963471622"/>
                  </a:ext>
                </a:extLst>
              </a:tr>
              <a:tr h="157175">
                <a:tc>
                  <a:txBody>
                    <a:bodyPr/>
                    <a:lstStyle/>
                    <a:p>
                      <a:pPr algn="l" fontAlgn="t">
                        <a:buNone/>
                      </a:pPr>
                      <a:r>
                        <a:rPr lang="it-IT" sz="900" u="none" strike="noStrike">
                          <a:effectLst/>
                        </a:rPr>
                        <a:t> </a:t>
                      </a:r>
                      <a:endParaRPr lang="it-IT" sz="900" b="1" i="0" u="none" strike="noStrike">
                        <a:effectLst/>
                        <a:latin typeface="Times New Roman" panose="02020603050405020304" pitchFamily="18" charset="0"/>
                      </a:endParaRPr>
                    </a:p>
                  </a:txBody>
                  <a:tcPr marL="7168" marR="7168" marT="7168" marB="0"/>
                </a:tc>
                <a:tc>
                  <a:txBody>
                    <a:bodyPr/>
                    <a:lstStyle/>
                    <a:p>
                      <a:pPr algn="ctr" fontAlgn="t">
                        <a:buNone/>
                      </a:pPr>
                      <a:r>
                        <a:rPr lang="it-IT" sz="900" u="none" strike="noStrike">
                          <a:effectLst/>
                        </a:rPr>
                        <a:t>"</a:t>
                      </a:r>
                      <a:endParaRPr lang="it-IT" sz="900" b="0" i="0" u="none" strike="noStrike">
                        <a:effectLst/>
                        <a:latin typeface="Times New Roman" panose="02020603050405020304" pitchFamily="18" charset="0"/>
                      </a:endParaRPr>
                    </a:p>
                  </a:txBody>
                  <a:tcPr marL="7168" marR="7168" marT="7168" marB="0"/>
                </a:tc>
                <a:tc>
                  <a:txBody>
                    <a:bodyPr/>
                    <a:lstStyle/>
                    <a:p>
                      <a:pPr algn="l" fontAlgn="b">
                        <a:buNone/>
                      </a:pPr>
                      <a:r>
                        <a:rPr lang="it-IT" sz="900" u="none" strike="noStrike">
                          <a:effectLst/>
                        </a:rPr>
                        <a:t>Funzionario UPP MARAN Valentina</a:t>
                      </a:r>
                      <a:endParaRPr lang="it-IT" sz="900" b="0" i="0" u="none" strike="noStrike">
                        <a:effectLst/>
                        <a:latin typeface="Times New Roman" panose="02020603050405020304" pitchFamily="18" charset="0"/>
                      </a:endParaRPr>
                    </a:p>
                  </a:txBody>
                  <a:tcPr marL="7168" marR="7168" marT="7168" marB="0" anchor="b"/>
                </a:tc>
                <a:tc>
                  <a:txBody>
                    <a:bodyPr/>
                    <a:lstStyle/>
                    <a:p>
                      <a:pPr algn="r" fontAlgn="t">
                        <a:buNone/>
                      </a:pPr>
                      <a:endParaRPr lang="it-IT" sz="900" b="0" i="0" u="none" strike="noStrike" dirty="0">
                        <a:effectLst/>
                        <a:latin typeface="Times New Roman" panose="02020603050405020304" pitchFamily="18" charset="0"/>
                      </a:endParaRPr>
                    </a:p>
                  </a:txBody>
                  <a:tcPr marL="7168" marR="7168" marT="7168" marB="0"/>
                </a:tc>
                <a:extLst>
                  <a:ext uri="{0D108BD9-81ED-4DB2-BD59-A6C34878D82A}">
                    <a16:rowId xmlns:a16="http://schemas.microsoft.com/office/drawing/2014/main" val="4270840668"/>
                  </a:ext>
                </a:extLst>
              </a:tr>
            </a:tbl>
          </a:graphicData>
        </a:graphic>
      </p:graphicFrame>
    </p:spTree>
    <p:extLst>
      <p:ext uri="{BB962C8B-B14F-4D97-AF65-F5344CB8AC3E}">
        <p14:creationId xmlns:p14="http://schemas.microsoft.com/office/powerpoint/2010/main" val="41631340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F875612-F0E6-2422-3B13-7B7A8DE894B3}"/>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6B75AC7-7DF2-B948-6F7A-F89DE4CCA1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E9A5591D-E828-8342-D4C0-5C3FBC1AE0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A40634DA-BE21-41CF-8F8B-622EB2B4A4CE}"/>
              </a:ext>
            </a:extLst>
          </p:cNvPr>
          <p:cNvSpPr>
            <a:spLocks noGrp="1"/>
          </p:cNvSpPr>
          <p:nvPr>
            <p:ph type="title"/>
          </p:nvPr>
        </p:nvSpPr>
        <p:spPr>
          <a:xfrm>
            <a:off x="686834" y="1153572"/>
            <a:ext cx="3200400" cy="4461163"/>
          </a:xfrm>
        </p:spPr>
        <p:txBody>
          <a:bodyPr>
            <a:normAutofit/>
          </a:bodyPr>
          <a:lstStyle/>
          <a:p>
            <a:r>
              <a:rPr lang="it-IT" sz="3400" dirty="0">
                <a:solidFill>
                  <a:srgbClr val="FFFFFF"/>
                </a:solidFill>
              </a:rPr>
              <a:t>Area Civile</a:t>
            </a:r>
            <a:br>
              <a:rPr lang="it-IT" sz="3400" dirty="0">
                <a:solidFill>
                  <a:srgbClr val="FFFFFF"/>
                </a:solidFill>
              </a:rPr>
            </a:br>
            <a:endParaRPr lang="it-IT" sz="3400" dirty="0">
              <a:solidFill>
                <a:srgbClr val="FFFFFF"/>
              </a:solidFill>
            </a:endParaRPr>
          </a:p>
        </p:txBody>
      </p:sp>
      <p:sp>
        <p:nvSpPr>
          <p:cNvPr id="14" name="Arc 13">
            <a:extLst>
              <a:ext uri="{FF2B5EF4-FFF2-40B4-BE49-F238E27FC236}">
                <a16:creationId xmlns:a16="http://schemas.microsoft.com/office/drawing/2014/main" id="{1DDFD305-2A64-529E-529B-ABD1FDF41D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 name="Segnaposto numero diapositiva 4">
            <a:extLst>
              <a:ext uri="{FF2B5EF4-FFF2-40B4-BE49-F238E27FC236}">
                <a16:creationId xmlns:a16="http://schemas.microsoft.com/office/drawing/2014/main" id="{3F7B7B46-42A2-CFF8-431E-F52C76EBAC97}"/>
              </a:ext>
            </a:extLst>
          </p:cNvPr>
          <p:cNvSpPr>
            <a:spLocks noGrp="1"/>
          </p:cNvSpPr>
          <p:nvPr>
            <p:ph type="sldNum" sz="quarter" idx="12"/>
          </p:nvPr>
        </p:nvSpPr>
        <p:spPr>
          <a:xfrm>
            <a:off x="9541564" y="6356350"/>
            <a:ext cx="1812235" cy="365125"/>
          </a:xfrm>
        </p:spPr>
        <p:txBody>
          <a:bodyPr>
            <a:normAutofit/>
          </a:bodyPr>
          <a:lstStyle/>
          <a:p>
            <a:pPr>
              <a:spcAft>
                <a:spcPts val="600"/>
              </a:spcAft>
            </a:pPr>
            <a:fld id="{0A789602-4527-41A6-989C-6E832B17D0AC}" type="slidenum">
              <a:rPr lang="it-IT" smtClean="0"/>
              <a:pPr>
                <a:spcAft>
                  <a:spcPts val="600"/>
                </a:spcAft>
              </a:pPr>
              <a:t>19</a:t>
            </a:fld>
            <a:endParaRPr lang="it-IT"/>
          </a:p>
        </p:txBody>
      </p:sp>
      <p:graphicFrame>
        <p:nvGraphicFramePr>
          <p:cNvPr id="6" name="Segnaposto contenuto 5">
            <a:extLst>
              <a:ext uri="{FF2B5EF4-FFF2-40B4-BE49-F238E27FC236}">
                <a16:creationId xmlns:a16="http://schemas.microsoft.com/office/drawing/2014/main" id="{B71719BA-EA44-608E-B8E9-450830505D1A}"/>
              </a:ext>
            </a:extLst>
          </p:cNvPr>
          <p:cNvGraphicFramePr>
            <a:graphicFrameLocks noGrp="1"/>
          </p:cNvGraphicFramePr>
          <p:nvPr>
            <p:ph idx="1"/>
            <p:extLst>
              <p:ext uri="{D42A27DB-BD31-4B8C-83A1-F6EECF244321}">
                <p14:modId xmlns:p14="http://schemas.microsoft.com/office/powerpoint/2010/main" val="1936527655"/>
              </p:ext>
            </p:extLst>
          </p:nvPr>
        </p:nvGraphicFramePr>
        <p:xfrm>
          <a:off x="2647950" y="319088"/>
          <a:ext cx="8705848" cy="6017606"/>
        </p:xfrm>
        <a:graphic>
          <a:graphicData uri="http://schemas.openxmlformats.org/drawingml/2006/table">
            <a:tbl>
              <a:tblPr>
                <a:tableStyleId>{5C22544A-7EE6-4342-B048-85BDC9FD1C3A}</a:tableStyleId>
              </a:tblPr>
              <a:tblGrid>
                <a:gridCol w="2107954">
                  <a:extLst>
                    <a:ext uri="{9D8B030D-6E8A-4147-A177-3AD203B41FA5}">
                      <a16:colId xmlns:a16="http://schemas.microsoft.com/office/drawing/2014/main" val="2144875959"/>
                    </a:ext>
                  </a:extLst>
                </a:gridCol>
                <a:gridCol w="2908976">
                  <a:extLst>
                    <a:ext uri="{9D8B030D-6E8A-4147-A177-3AD203B41FA5}">
                      <a16:colId xmlns:a16="http://schemas.microsoft.com/office/drawing/2014/main" val="275563100"/>
                    </a:ext>
                  </a:extLst>
                </a:gridCol>
                <a:gridCol w="2908976">
                  <a:extLst>
                    <a:ext uri="{9D8B030D-6E8A-4147-A177-3AD203B41FA5}">
                      <a16:colId xmlns:a16="http://schemas.microsoft.com/office/drawing/2014/main" val="434017495"/>
                    </a:ext>
                  </a:extLst>
                </a:gridCol>
                <a:gridCol w="779942">
                  <a:extLst>
                    <a:ext uri="{9D8B030D-6E8A-4147-A177-3AD203B41FA5}">
                      <a16:colId xmlns:a16="http://schemas.microsoft.com/office/drawing/2014/main" val="1270539281"/>
                    </a:ext>
                  </a:extLst>
                </a:gridCol>
              </a:tblGrid>
              <a:tr h="1023327">
                <a:tc>
                  <a:txBody>
                    <a:bodyPr/>
                    <a:lstStyle/>
                    <a:p>
                      <a:pPr algn="l" fontAlgn="t">
                        <a:buNone/>
                      </a:pPr>
                      <a:endParaRPr lang="it-IT" sz="600" u="none" strike="noStrike" dirty="0">
                        <a:effectLst/>
                      </a:endParaRPr>
                    </a:p>
                    <a:p>
                      <a:pPr algn="l" fontAlgn="t">
                        <a:buNone/>
                      </a:pPr>
                      <a:endParaRPr lang="it-IT" sz="600" u="none" strike="noStrike" dirty="0">
                        <a:effectLst/>
                      </a:endParaRPr>
                    </a:p>
                    <a:p>
                      <a:pPr algn="l" fontAlgn="t">
                        <a:buNone/>
                      </a:pPr>
                      <a:endParaRPr lang="it-IT" sz="600" u="none" strike="noStrike" dirty="0">
                        <a:effectLst/>
                      </a:endParaRPr>
                    </a:p>
                    <a:p>
                      <a:pPr algn="l" fontAlgn="t">
                        <a:buNone/>
                      </a:pPr>
                      <a:endParaRPr lang="it-IT" sz="600" u="none" strike="noStrike" dirty="0">
                        <a:effectLst/>
                      </a:endParaRPr>
                    </a:p>
                    <a:p>
                      <a:pPr algn="l" fontAlgn="t">
                        <a:buNone/>
                      </a:pPr>
                      <a:endParaRPr lang="it-IT" sz="600" u="none" strike="noStrike" dirty="0">
                        <a:effectLst/>
                      </a:endParaRPr>
                    </a:p>
                    <a:p>
                      <a:pPr algn="l" fontAlgn="t">
                        <a:buNone/>
                      </a:pPr>
                      <a:endParaRPr lang="it-IT" sz="600" u="none" strike="noStrike" dirty="0">
                        <a:effectLst/>
                      </a:endParaRPr>
                    </a:p>
                    <a:p>
                      <a:pPr algn="l" fontAlgn="t">
                        <a:buNone/>
                      </a:pPr>
                      <a:endParaRPr lang="it-IT" sz="600" u="none" strike="noStrike" dirty="0">
                        <a:effectLst/>
                      </a:endParaRPr>
                    </a:p>
                    <a:p>
                      <a:pPr algn="l" fontAlgn="t">
                        <a:buNone/>
                      </a:pPr>
                      <a:endParaRPr lang="it-IT" sz="600" u="none" strike="noStrike" dirty="0">
                        <a:effectLst/>
                      </a:endParaRPr>
                    </a:p>
                    <a:p>
                      <a:pPr algn="l" fontAlgn="t">
                        <a:buNone/>
                      </a:pPr>
                      <a:endParaRPr lang="it-IT" sz="600" u="none" strike="noStrike" dirty="0">
                        <a:effectLst/>
                      </a:endParaRPr>
                    </a:p>
                    <a:p>
                      <a:pPr algn="l" fontAlgn="t">
                        <a:buNone/>
                      </a:pPr>
                      <a:r>
                        <a:rPr lang="it-IT" sz="600" u="none" strike="noStrike" dirty="0">
                          <a:effectLst/>
                        </a:rPr>
                        <a:t>Rilascio e Pubblicazione Sentenze Civili</a:t>
                      </a:r>
                    </a:p>
                    <a:p>
                      <a:pPr algn="l" fontAlgn="t">
                        <a:buNone/>
                      </a:pPr>
                      <a:endParaRPr lang="it-IT" sz="600" b="1" i="0" u="none" strike="noStrike" dirty="0">
                        <a:effectLst/>
                        <a:latin typeface="Times New Roman" panose="02020603050405020304" pitchFamily="18" charset="0"/>
                      </a:endParaRPr>
                    </a:p>
                  </a:txBody>
                  <a:tcPr marL="5622" marR="5622" marT="5622" marB="0"/>
                </a:tc>
                <a:tc>
                  <a:txBody>
                    <a:bodyPr/>
                    <a:lstStyle/>
                    <a:p>
                      <a:pPr algn="ctr" fontAlgn="t">
                        <a:buNone/>
                      </a:pPr>
                      <a:endParaRPr lang="it-IT" sz="700" u="none" strike="noStrike" dirty="0">
                        <a:effectLst/>
                      </a:endParaRPr>
                    </a:p>
                    <a:p>
                      <a:pPr algn="ctr" fontAlgn="t">
                        <a:buNone/>
                      </a:pPr>
                      <a:endParaRPr lang="it-IT" sz="700" u="none" strike="noStrike" dirty="0">
                        <a:effectLst/>
                      </a:endParaRPr>
                    </a:p>
                    <a:p>
                      <a:pPr algn="ctr" fontAlgn="t">
                        <a:buNone/>
                      </a:pPr>
                      <a:endParaRPr lang="it-IT" sz="700" u="none" strike="noStrike" dirty="0">
                        <a:effectLst/>
                      </a:endParaRPr>
                    </a:p>
                    <a:p>
                      <a:pPr algn="ctr" fontAlgn="t">
                        <a:buNone/>
                      </a:pPr>
                      <a:endParaRPr lang="it-IT" sz="700" u="none" strike="noStrike" dirty="0">
                        <a:effectLst/>
                      </a:endParaRPr>
                    </a:p>
                    <a:p>
                      <a:pPr algn="ctr" fontAlgn="t">
                        <a:buNone/>
                      </a:pPr>
                      <a:endParaRPr lang="it-IT" sz="700" u="none" strike="noStrike" dirty="0">
                        <a:effectLst/>
                      </a:endParaRPr>
                    </a:p>
                    <a:p>
                      <a:pPr algn="ctr" fontAlgn="t">
                        <a:buNone/>
                      </a:pPr>
                      <a:endParaRPr lang="it-IT" sz="700" u="none" strike="noStrike" dirty="0">
                        <a:effectLst/>
                      </a:endParaRPr>
                    </a:p>
                    <a:p>
                      <a:pPr algn="ctr" fontAlgn="t">
                        <a:buNone/>
                      </a:pPr>
                      <a:endParaRPr lang="it-IT" sz="700" u="none" strike="noStrike" dirty="0">
                        <a:effectLst/>
                      </a:endParaRPr>
                    </a:p>
                    <a:p>
                      <a:pPr algn="ctr" fontAlgn="t">
                        <a:buNone/>
                      </a:pPr>
                      <a:endParaRPr lang="it-IT" sz="700" u="none" strike="noStrike" dirty="0">
                        <a:effectLst/>
                      </a:endParaRPr>
                    </a:p>
                    <a:p>
                      <a:pPr algn="ctr" fontAlgn="t">
                        <a:buNone/>
                      </a:pPr>
                      <a:r>
                        <a:rPr lang="it-IT" sz="700" u="none" strike="noStrike" dirty="0">
                          <a:effectLst/>
                        </a:rPr>
                        <a:t>Ed 11-PT-St 0.36</a:t>
                      </a:r>
                      <a:endParaRPr lang="it-IT" sz="700" b="0" i="0" u="none" strike="noStrike" dirty="0">
                        <a:effectLst/>
                        <a:latin typeface="Times New Roman" panose="02020603050405020304" pitchFamily="18" charset="0"/>
                      </a:endParaRPr>
                    </a:p>
                  </a:txBody>
                  <a:tcPr marL="5622" marR="5622" marT="5622" marB="0"/>
                </a:tc>
                <a:tc>
                  <a:txBody>
                    <a:bodyPr/>
                    <a:lstStyle/>
                    <a:p>
                      <a:pPr algn="l" fontAlgn="t">
                        <a:buNone/>
                      </a:pPr>
                      <a:endParaRPr lang="it-IT" sz="700" u="none" strike="noStrike" dirty="0">
                        <a:effectLst/>
                      </a:endParaRPr>
                    </a:p>
                    <a:p>
                      <a:pPr algn="l" fontAlgn="t">
                        <a:buNone/>
                      </a:pPr>
                      <a:endParaRPr lang="it-IT" sz="700" u="none" strike="noStrike" dirty="0">
                        <a:effectLst/>
                      </a:endParaRPr>
                    </a:p>
                    <a:p>
                      <a:pPr algn="l" fontAlgn="t">
                        <a:buNone/>
                      </a:pPr>
                      <a:endParaRPr lang="it-IT" sz="700" u="none" strike="noStrike" dirty="0">
                        <a:effectLst/>
                      </a:endParaRPr>
                    </a:p>
                    <a:p>
                      <a:pPr algn="l" fontAlgn="t">
                        <a:buNone/>
                      </a:pPr>
                      <a:endParaRPr lang="it-IT" sz="700" u="none" strike="noStrike" dirty="0">
                        <a:effectLst/>
                      </a:endParaRPr>
                    </a:p>
                    <a:p>
                      <a:pPr algn="l" fontAlgn="t">
                        <a:buNone/>
                      </a:pPr>
                      <a:endParaRPr lang="it-IT" sz="700" u="none" strike="noStrike" dirty="0">
                        <a:effectLst/>
                      </a:endParaRPr>
                    </a:p>
                    <a:p>
                      <a:pPr algn="l" fontAlgn="t">
                        <a:buNone/>
                      </a:pPr>
                      <a:endParaRPr lang="it-IT" sz="700" u="none" strike="noStrike" dirty="0">
                        <a:effectLst/>
                      </a:endParaRPr>
                    </a:p>
                    <a:p>
                      <a:pPr algn="l" fontAlgn="t">
                        <a:buNone/>
                      </a:pPr>
                      <a:endParaRPr lang="it-IT" sz="700" u="none" strike="noStrike" dirty="0">
                        <a:effectLst/>
                      </a:endParaRPr>
                    </a:p>
                    <a:p>
                      <a:pPr algn="l" fontAlgn="t">
                        <a:buNone/>
                      </a:pPr>
                      <a:endParaRPr lang="it-IT" sz="700" u="none" strike="noStrike" dirty="0">
                        <a:effectLst/>
                      </a:endParaRPr>
                    </a:p>
                    <a:p>
                      <a:pPr algn="l" fontAlgn="t">
                        <a:buNone/>
                      </a:pPr>
                      <a:r>
                        <a:rPr lang="it-IT" sz="700" u="none" strike="noStrike" dirty="0">
                          <a:effectLst/>
                        </a:rPr>
                        <a:t>Funzionario UPP MORELLI Vittorio</a:t>
                      </a:r>
                      <a:endParaRPr lang="it-IT" sz="700" b="0" i="0" u="none" strike="noStrike" dirty="0">
                        <a:effectLst/>
                        <a:latin typeface="Times New Roman" panose="02020603050405020304" pitchFamily="18" charset="0"/>
                      </a:endParaRPr>
                    </a:p>
                  </a:txBody>
                  <a:tcPr marL="5622" marR="5622" marT="5622" marB="0"/>
                </a:tc>
                <a:tc>
                  <a:txBody>
                    <a:bodyPr/>
                    <a:lstStyle/>
                    <a:p>
                      <a:pPr algn="r" fontAlgn="b">
                        <a:buNone/>
                      </a:pPr>
                      <a:r>
                        <a:rPr lang="it-IT" sz="700" u="none" strike="noStrike" dirty="0">
                          <a:effectLst/>
                        </a:rPr>
                        <a:t>2402282</a:t>
                      </a:r>
                      <a:endParaRPr lang="it-IT" sz="700" b="0" i="0" u="none" strike="noStrike" dirty="0">
                        <a:effectLst/>
                        <a:latin typeface="Times New Roman" panose="02020603050405020304" pitchFamily="18" charset="0"/>
                      </a:endParaRPr>
                    </a:p>
                  </a:txBody>
                  <a:tcPr marL="5622" marR="5622" marT="5622" marB="0" anchor="b"/>
                </a:tc>
                <a:extLst>
                  <a:ext uri="{0D108BD9-81ED-4DB2-BD59-A6C34878D82A}">
                    <a16:rowId xmlns:a16="http://schemas.microsoft.com/office/drawing/2014/main" val="122834413"/>
                  </a:ext>
                </a:extLst>
              </a:tr>
              <a:tr h="137048">
                <a:tc>
                  <a:txBody>
                    <a:bodyPr/>
                    <a:lstStyle/>
                    <a:p>
                      <a:pPr algn="l" fontAlgn="t">
                        <a:buNone/>
                      </a:pPr>
                      <a:r>
                        <a:rPr lang="it-IT" sz="600" u="none" strike="noStrike" dirty="0">
                          <a:effectLst/>
                        </a:rPr>
                        <a:t>e Trascrizione sentenze</a:t>
                      </a:r>
                      <a:endParaRPr lang="it-IT" sz="600" b="1" i="0" u="none" strike="noStrike" dirty="0">
                        <a:effectLst/>
                        <a:latin typeface="Times New Roman" panose="02020603050405020304" pitchFamily="18" charset="0"/>
                      </a:endParaRPr>
                    </a:p>
                  </a:txBody>
                  <a:tcPr marL="5622" marR="5622" marT="5622" marB="0"/>
                </a:tc>
                <a:tc>
                  <a:txBody>
                    <a:bodyPr/>
                    <a:lstStyle/>
                    <a:p>
                      <a:pPr algn="ctr" fontAlgn="t">
                        <a:buNone/>
                      </a:pPr>
                      <a:r>
                        <a:rPr lang="it-IT" sz="700" u="none" strike="noStrike">
                          <a:effectLst/>
                        </a:rPr>
                        <a:t>Ed 11-PT-St 0.40</a:t>
                      </a:r>
                      <a:endParaRPr lang="it-IT" sz="700" b="0" i="0" u="none" strike="noStrike">
                        <a:effectLst/>
                        <a:latin typeface="Times New Roman" panose="02020603050405020304" pitchFamily="18" charset="0"/>
                      </a:endParaRPr>
                    </a:p>
                  </a:txBody>
                  <a:tcPr marL="5622" marR="5622" marT="5622" marB="0"/>
                </a:tc>
                <a:tc>
                  <a:txBody>
                    <a:bodyPr/>
                    <a:lstStyle/>
                    <a:p>
                      <a:pPr algn="l" fontAlgn="b">
                        <a:buNone/>
                      </a:pPr>
                      <a:r>
                        <a:rPr lang="it-IT" sz="700" u="none" strike="noStrike" dirty="0">
                          <a:effectLst/>
                        </a:rPr>
                        <a:t>Funzionario UPP FORENZA Chiara</a:t>
                      </a:r>
                      <a:endParaRPr lang="it-IT" sz="700" b="0" i="0" u="none" strike="noStrike" dirty="0">
                        <a:effectLst/>
                        <a:latin typeface="Times New Roman" panose="02020603050405020304" pitchFamily="18" charset="0"/>
                      </a:endParaRPr>
                    </a:p>
                  </a:txBody>
                  <a:tcPr marL="5622" marR="5622" marT="5622" marB="0" anchor="b"/>
                </a:tc>
                <a:tc>
                  <a:txBody>
                    <a:bodyPr/>
                    <a:lstStyle/>
                    <a:p>
                      <a:pPr algn="r" fontAlgn="b">
                        <a:buNone/>
                      </a:pPr>
                      <a:r>
                        <a:rPr lang="it-IT" sz="700" u="none" strike="noStrike">
                          <a:effectLst/>
                        </a:rPr>
                        <a:t>2402343</a:t>
                      </a:r>
                      <a:endParaRPr lang="it-IT" sz="700" b="0" i="0" u="none" strike="noStrike">
                        <a:effectLst/>
                        <a:latin typeface="Times New Roman" panose="02020603050405020304" pitchFamily="18" charset="0"/>
                      </a:endParaRPr>
                    </a:p>
                  </a:txBody>
                  <a:tcPr marL="5622" marR="5622" marT="5622" marB="0" anchor="b"/>
                </a:tc>
                <a:extLst>
                  <a:ext uri="{0D108BD9-81ED-4DB2-BD59-A6C34878D82A}">
                    <a16:rowId xmlns:a16="http://schemas.microsoft.com/office/drawing/2014/main" val="3260505536"/>
                  </a:ext>
                </a:extLst>
              </a:tr>
              <a:tr h="209606">
                <a:tc>
                  <a:txBody>
                    <a:bodyPr/>
                    <a:lstStyle/>
                    <a:p>
                      <a:pPr algn="l" fontAlgn="t">
                        <a:buNone/>
                      </a:pPr>
                      <a:r>
                        <a:rPr lang="it-IT" sz="600" u="none" strike="noStrike" dirty="0">
                          <a:effectLst/>
                        </a:rPr>
                        <a:t> </a:t>
                      </a:r>
                      <a:endParaRPr lang="it-IT" sz="600" b="1" i="0" u="none" strike="noStrike" dirty="0">
                        <a:effectLst/>
                        <a:latin typeface="Times New Roman" panose="02020603050405020304" pitchFamily="18" charset="0"/>
                      </a:endParaRPr>
                    </a:p>
                  </a:txBody>
                  <a:tcPr marL="5622" marR="5622" marT="5622" marB="0"/>
                </a:tc>
                <a:tc>
                  <a:txBody>
                    <a:bodyPr/>
                    <a:lstStyle/>
                    <a:p>
                      <a:pPr algn="ctr" fontAlgn="t">
                        <a:buNone/>
                      </a:pPr>
                      <a:r>
                        <a:rPr lang="it-IT" sz="700" u="none" strike="noStrike">
                          <a:effectLst/>
                        </a:rPr>
                        <a:t>Ed. 10-PT-St 0.07</a:t>
                      </a:r>
                      <a:endParaRPr lang="it-IT" sz="700" b="0" i="0" u="none" strike="noStrike">
                        <a:effectLst/>
                        <a:latin typeface="Times New Roman" panose="02020603050405020304" pitchFamily="18" charset="0"/>
                      </a:endParaRPr>
                    </a:p>
                  </a:txBody>
                  <a:tcPr marL="5622" marR="5622" marT="5622" marB="0"/>
                </a:tc>
                <a:tc>
                  <a:txBody>
                    <a:bodyPr/>
                    <a:lstStyle/>
                    <a:p>
                      <a:pPr algn="l" fontAlgn="t">
                        <a:buNone/>
                      </a:pPr>
                      <a:r>
                        <a:rPr lang="it-IT" sz="700" u="none" strike="noStrike">
                          <a:effectLst/>
                        </a:rPr>
                        <a:t>Funzionario UPP DI BLASI Agatino Paolo Domenico</a:t>
                      </a:r>
                      <a:endParaRPr lang="it-IT" sz="700" b="0" i="0" u="none" strike="noStrike">
                        <a:effectLst/>
                        <a:latin typeface="Times New Roman" panose="02020603050405020304" pitchFamily="18" charset="0"/>
                      </a:endParaRPr>
                    </a:p>
                  </a:txBody>
                  <a:tcPr marL="5622" marR="5622" marT="5622" marB="0"/>
                </a:tc>
                <a:tc>
                  <a:txBody>
                    <a:bodyPr/>
                    <a:lstStyle/>
                    <a:p>
                      <a:pPr algn="r" fontAlgn="t">
                        <a:buNone/>
                      </a:pPr>
                      <a:r>
                        <a:rPr lang="it-IT" sz="700" u="none" strike="noStrike">
                          <a:effectLst/>
                        </a:rPr>
                        <a:t>2402358</a:t>
                      </a:r>
                      <a:endParaRPr lang="it-IT" sz="700" b="0" i="0" u="none" strike="noStrike">
                        <a:effectLst/>
                        <a:latin typeface="Times New Roman" panose="02020603050405020304" pitchFamily="18" charset="0"/>
                      </a:endParaRPr>
                    </a:p>
                  </a:txBody>
                  <a:tcPr marL="5622" marR="5622" marT="5622" marB="0"/>
                </a:tc>
                <a:extLst>
                  <a:ext uri="{0D108BD9-81ED-4DB2-BD59-A6C34878D82A}">
                    <a16:rowId xmlns:a16="http://schemas.microsoft.com/office/drawing/2014/main" val="2573568755"/>
                  </a:ext>
                </a:extLst>
              </a:tr>
              <a:tr h="137048">
                <a:tc>
                  <a:txBody>
                    <a:bodyPr/>
                    <a:lstStyle/>
                    <a:p>
                      <a:pPr algn="l" fontAlgn="t">
                        <a:buNone/>
                      </a:pPr>
                      <a:r>
                        <a:rPr lang="it-IT" sz="600" u="none" strike="noStrike" dirty="0">
                          <a:effectLst/>
                        </a:rPr>
                        <a:t> </a:t>
                      </a:r>
                      <a:endParaRPr lang="it-IT" sz="600" b="1" i="0" u="none" strike="noStrike" dirty="0">
                        <a:effectLst/>
                        <a:latin typeface="Times New Roman" panose="02020603050405020304" pitchFamily="18" charset="0"/>
                      </a:endParaRPr>
                    </a:p>
                  </a:txBody>
                  <a:tcPr marL="5622" marR="5622" marT="5622" marB="0"/>
                </a:tc>
                <a:tc>
                  <a:txBody>
                    <a:bodyPr/>
                    <a:lstStyle/>
                    <a:p>
                      <a:pPr algn="ctr" fontAlgn="t">
                        <a:buNone/>
                      </a:pPr>
                      <a:r>
                        <a:rPr lang="it-IT" sz="700" u="none" strike="noStrike">
                          <a:effectLst/>
                        </a:rPr>
                        <a:t>"</a:t>
                      </a:r>
                      <a:endParaRPr lang="it-IT" sz="700" b="0" i="0" u="none" strike="noStrike">
                        <a:effectLst/>
                        <a:latin typeface="Times New Roman" panose="02020603050405020304" pitchFamily="18" charset="0"/>
                      </a:endParaRPr>
                    </a:p>
                  </a:txBody>
                  <a:tcPr marL="5622" marR="5622" marT="5622" marB="0"/>
                </a:tc>
                <a:tc>
                  <a:txBody>
                    <a:bodyPr/>
                    <a:lstStyle/>
                    <a:p>
                      <a:pPr algn="l" fontAlgn="b">
                        <a:buNone/>
                      </a:pPr>
                      <a:r>
                        <a:rPr lang="it-IT" sz="700" u="none" strike="noStrike">
                          <a:effectLst/>
                        </a:rPr>
                        <a:t>Funzionario UPP SCOMAZZON Giovanni</a:t>
                      </a:r>
                      <a:endParaRPr lang="it-IT" sz="700" b="0" i="0" u="none" strike="noStrike">
                        <a:effectLst/>
                        <a:latin typeface="Times New Roman" panose="02020603050405020304" pitchFamily="18" charset="0"/>
                      </a:endParaRPr>
                    </a:p>
                  </a:txBody>
                  <a:tcPr marL="5622" marR="5622" marT="5622" marB="0" anchor="b"/>
                </a:tc>
                <a:tc>
                  <a:txBody>
                    <a:bodyPr/>
                    <a:lstStyle/>
                    <a:p>
                      <a:pPr algn="r" fontAlgn="t">
                        <a:buNone/>
                      </a:pPr>
                      <a:r>
                        <a:rPr lang="it-IT" sz="700" u="none" strike="noStrike">
                          <a:effectLst/>
                        </a:rPr>
                        <a:t>2402281</a:t>
                      </a:r>
                      <a:endParaRPr lang="it-IT" sz="700" b="0" i="0" u="none" strike="noStrike">
                        <a:effectLst/>
                        <a:latin typeface="Times New Roman" panose="02020603050405020304" pitchFamily="18" charset="0"/>
                      </a:endParaRPr>
                    </a:p>
                  </a:txBody>
                  <a:tcPr marL="5622" marR="5622" marT="5622" marB="0"/>
                </a:tc>
                <a:extLst>
                  <a:ext uri="{0D108BD9-81ED-4DB2-BD59-A6C34878D82A}">
                    <a16:rowId xmlns:a16="http://schemas.microsoft.com/office/drawing/2014/main" val="2244064731"/>
                  </a:ext>
                </a:extLst>
              </a:tr>
              <a:tr h="137048">
                <a:tc>
                  <a:txBody>
                    <a:bodyPr/>
                    <a:lstStyle/>
                    <a:p>
                      <a:pPr algn="r" fontAlgn="t">
                        <a:buNone/>
                      </a:pPr>
                      <a:r>
                        <a:rPr lang="it-IT" sz="600" u="none" strike="noStrike" dirty="0">
                          <a:effectLst/>
                        </a:rPr>
                        <a:t> </a:t>
                      </a:r>
                      <a:endParaRPr lang="it-IT" sz="600" b="1" i="0" u="none" strike="noStrike" dirty="0">
                        <a:effectLst/>
                        <a:latin typeface="Times New Roman" panose="02020603050405020304" pitchFamily="18" charset="0"/>
                      </a:endParaRPr>
                    </a:p>
                  </a:txBody>
                  <a:tcPr marL="5622" marR="5622" marT="5622" marB="0"/>
                </a:tc>
                <a:tc>
                  <a:txBody>
                    <a:bodyPr/>
                    <a:lstStyle/>
                    <a:p>
                      <a:pPr algn="ctr" fontAlgn="t">
                        <a:buNone/>
                      </a:pPr>
                      <a:r>
                        <a:rPr lang="it-IT" sz="700" u="none" strike="noStrike">
                          <a:effectLst/>
                        </a:rPr>
                        <a:t>Ed 11-PT-St 0.38</a:t>
                      </a:r>
                      <a:endParaRPr lang="it-IT" sz="700" b="0" i="0" u="none" strike="noStrike">
                        <a:effectLst/>
                        <a:latin typeface="Times New Roman" panose="02020603050405020304" pitchFamily="18" charset="0"/>
                      </a:endParaRPr>
                    </a:p>
                  </a:txBody>
                  <a:tcPr marL="5622" marR="5622" marT="5622" marB="0"/>
                </a:tc>
                <a:tc>
                  <a:txBody>
                    <a:bodyPr/>
                    <a:lstStyle/>
                    <a:p>
                      <a:pPr algn="l" fontAlgn="b">
                        <a:buNone/>
                      </a:pPr>
                      <a:r>
                        <a:rPr lang="it-IT" sz="700" u="none" strike="noStrike">
                          <a:effectLst/>
                        </a:rPr>
                        <a:t>Ausiliario SAVORGNAN Stefano</a:t>
                      </a:r>
                      <a:endParaRPr lang="it-IT" sz="700" b="0" i="0" u="none" strike="noStrike">
                        <a:effectLst/>
                        <a:latin typeface="Times New Roman" panose="02020603050405020304" pitchFamily="18" charset="0"/>
                      </a:endParaRPr>
                    </a:p>
                  </a:txBody>
                  <a:tcPr marL="5622" marR="5622" marT="5622" marB="0" anchor="b"/>
                </a:tc>
                <a:tc>
                  <a:txBody>
                    <a:bodyPr/>
                    <a:lstStyle/>
                    <a:p>
                      <a:pPr algn="r" fontAlgn="b">
                        <a:buNone/>
                      </a:pPr>
                      <a:r>
                        <a:rPr lang="it-IT" sz="700" u="none" strike="noStrike">
                          <a:effectLst/>
                        </a:rPr>
                        <a:t>2402106</a:t>
                      </a:r>
                      <a:endParaRPr lang="it-IT" sz="700" b="0" i="0" u="none" strike="noStrike">
                        <a:effectLst/>
                        <a:latin typeface="Times New Roman" panose="02020603050405020304" pitchFamily="18" charset="0"/>
                      </a:endParaRPr>
                    </a:p>
                  </a:txBody>
                  <a:tcPr marL="5622" marR="5622" marT="5622" marB="0" anchor="b"/>
                </a:tc>
                <a:extLst>
                  <a:ext uri="{0D108BD9-81ED-4DB2-BD59-A6C34878D82A}">
                    <a16:rowId xmlns:a16="http://schemas.microsoft.com/office/drawing/2014/main" val="946626010"/>
                  </a:ext>
                </a:extLst>
              </a:tr>
              <a:tr h="137048">
                <a:tc>
                  <a:txBody>
                    <a:bodyPr/>
                    <a:lstStyle/>
                    <a:p>
                      <a:pPr algn="l" fontAlgn="t">
                        <a:buNone/>
                      </a:pPr>
                      <a:endParaRPr lang="it-IT" sz="700" b="1" i="0" u="none" strike="noStrike">
                        <a:effectLst/>
                        <a:latin typeface="Times New Roman" panose="02020603050405020304" pitchFamily="18" charset="0"/>
                      </a:endParaRPr>
                    </a:p>
                  </a:txBody>
                  <a:tcPr marL="5622" marR="5622" marT="5622" marB="0"/>
                </a:tc>
                <a:tc>
                  <a:txBody>
                    <a:bodyPr/>
                    <a:lstStyle/>
                    <a:p>
                      <a:pPr algn="l" fontAlgn="ctr">
                        <a:buNone/>
                      </a:pPr>
                      <a:endParaRPr lang="it-IT" sz="700" b="0" i="0" u="none" strike="noStrike">
                        <a:effectLst/>
                        <a:latin typeface="Times New Roman" panose="02020603050405020304" pitchFamily="18" charset="0"/>
                      </a:endParaRPr>
                    </a:p>
                  </a:txBody>
                  <a:tcPr marL="5622" marR="5622" marT="5622" marB="0" anchor="ctr"/>
                </a:tc>
                <a:tc>
                  <a:txBody>
                    <a:bodyPr/>
                    <a:lstStyle/>
                    <a:p>
                      <a:pPr algn="l" fontAlgn="ctr">
                        <a:buNone/>
                      </a:pPr>
                      <a:endParaRPr lang="it-IT" sz="700" b="0" i="0" u="none" strike="noStrike">
                        <a:effectLst/>
                        <a:latin typeface="Times New Roman" panose="02020603050405020304" pitchFamily="18" charset="0"/>
                      </a:endParaRPr>
                    </a:p>
                  </a:txBody>
                  <a:tcPr marL="5622" marR="5622" marT="5622" marB="0" anchor="ctr"/>
                </a:tc>
                <a:tc>
                  <a:txBody>
                    <a:bodyPr/>
                    <a:lstStyle/>
                    <a:p>
                      <a:pPr algn="r" fontAlgn="ctr">
                        <a:buNone/>
                      </a:pPr>
                      <a:endParaRPr lang="it-IT" sz="700" b="0" i="0" u="none" strike="noStrike">
                        <a:effectLst/>
                        <a:latin typeface="Times New Roman" panose="02020603050405020304" pitchFamily="18" charset="0"/>
                      </a:endParaRPr>
                    </a:p>
                  </a:txBody>
                  <a:tcPr marL="5622" marR="5622" marT="5622" marB="0" anchor="ctr"/>
                </a:tc>
                <a:extLst>
                  <a:ext uri="{0D108BD9-81ED-4DB2-BD59-A6C34878D82A}">
                    <a16:rowId xmlns:a16="http://schemas.microsoft.com/office/drawing/2014/main" val="555598306"/>
                  </a:ext>
                </a:extLst>
              </a:tr>
              <a:tr h="155648">
                <a:tc gridSpan="4">
                  <a:txBody>
                    <a:bodyPr/>
                    <a:lstStyle/>
                    <a:p>
                      <a:pPr algn="ctr" fontAlgn="b">
                        <a:buNone/>
                      </a:pPr>
                      <a:r>
                        <a:rPr lang="it-IT" sz="800" u="none" strike="noStrike">
                          <a:effectLst/>
                        </a:rPr>
                        <a:t>FALLIMENTARE - ESECUZIONI MOBILIARI E IMMOBILIARI</a:t>
                      </a:r>
                      <a:endParaRPr lang="it-IT" sz="800" b="1" i="0" u="none" strike="noStrike">
                        <a:effectLst/>
                        <a:latin typeface="Times New Roman" panose="02020603050405020304" pitchFamily="18" charset="0"/>
                      </a:endParaRPr>
                    </a:p>
                  </a:txBody>
                  <a:tcPr marL="5622" marR="5622" marT="5622" marB="0" anchor="b"/>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464035889"/>
                  </a:ext>
                </a:extLst>
              </a:tr>
              <a:tr h="155648">
                <a:tc>
                  <a:txBody>
                    <a:bodyPr/>
                    <a:lstStyle/>
                    <a:p>
                      <a:pPr algn="l" fontAlgn="b">
                        <a:buNone/>
                      </a:pPr>
                      <a:r>
                        <a:rPr lang="it-IT" sz="800" u="none" strike="noStrike">
                          <a:effectLst/>
                        </a:rPr>
                        <a:t> </a:t>
                      </a:r>
                      <a:endParaRPr lang="it-IT" sz="800" b="1" i="0" u="none" strike="noStrike">
                        <a:effectLst/>
                        <a:latin typeface="Times New Roman" panose="02020603050405020304" pitchFamily="18" charset="0"/>
                      </a:endParaRPr>
                    </a:p>
                  </a:txBody>
                  <a:tcPr marL="5622" marR="5622" marT="5622" marB="0" anchor="b"/>
                </a:tc>
                <a:tc>
                  <a:txBody>
                    <a:bodyPr/>
                    <a:lstStyle/>
                    <a:p>
                      <a:pPr algn="l" fontAlgn="b">
                        <a:buNone/>
                      </a:pPr>
                      <a:r>
                        <a:rPr lang="it-IT" sz="800" u="none" strike="noStrike">
                          <a:effectLst/>
                        </a:rPr>
                        <a:t> </a:t>
                      </a:r>
                      <a:endParaRPr lang="it-IT" sz="800" b="1" i="0" u="none" strike="noStrike">
                        <a:effectLst/>
                        <a:latin typeface="Times New Roman" panose="02020603050405020304" pitchFamily="18" charset="0"/>
                      </a:endParaRPr>
                    </a:p>
                  </a:txBody>
                  <a:tcPr marL="5622" marR="5622" marT="5622" marB="0" anchor="b"/>
                </a:tc>
                <a:tc>
                  <a:txBody>
                    <a:bodyPr/>
                    <a:lstStyle/>
                    <a:p>
                      <a:pPr algn="l" fontAlgn="b">
                        <a:buNone/>
                      </a:pPr>
                      <a:r>
                        <a:rPr lang="it-IT" sz="800" u="none" strike="noStrike">
                          <a:effectLst/>
                        </a:rPr>
                        <a:t> </a:t>
                      </a:r>
                      <a:endParaRPr lang="it-IT" sz="800" b="1" i="0" u="none" strike="noStrike">
                        <a:effectLst/>
                        <a:latin typeface="Times New Roman" panose="02020603050405020304" pitchFamily="18" charset="0"/>
                      </a:endParaRPr>
                    </a:p>
                  </a:txBody>
                  <a:tcPr marL="5622" marR="5622" marT="5622" marB="0" anchor="b"/>
                </a:tc>
                <a:tc>
                  <a:txBody>
                    <a:bodyPr/>
                    <a:lstStyle/>
                    <a:p>
                      <a:pPr algn="l" fontAlgn="b">
                        <a:buNone/>
                      </a:pPr>
                      <a:r>
                        <a:rPr lang="it-IT" sz="800" u="none" strike="noStrike">
                          <a:effectLst/>
                        </a:rPr>
                        <a:t> </a:t>
                      </a:r>
                      <a:endParaRPr lang="it-IT" sz="800" b="1" i="0" u="none" strike="noStrike">
                        <a:effectLst/>
                        <a:latin typeface="Times New Roman" panose="02020603050405020304" pitchFamily="18" charset="0"/>
                      </a:endParaRPr>
                    </a:p>
                  </a:txBody>
                  <a:tcPr marL="5622" marR="5622" marT="5622" marB="0" anchor="b"/>
                </a:tc>
                <a:extLst>
                  <a:ext uri="{0D108BD9-81ED-4DB2-BD59-A6C34878D82A}">
                    <a16:rowId xmlns:a16="http://schemas.microsoft.com/office/drawing/2014/main" val="165549037"/>
                  </a:ext>
                </a:extLst>
              </a:tr>
              <a:tr h="345797">
                <a:tc>
                  <a:txBody>
                    <a:bodyPr/>
                    <a:lstStyle/>
                    <a:p>
                      <a:pPr algn="l" fontAlgn="b">
                        <a:buNone/>
                      </a:pPr>
                      <a:r>
                        <a:rPr lang="it-IT" sz="700" u="none" strike="noStrike" dirty="0">
                          <a:effectLst/>
                        </a:rPr>
                        <a:t>Direttore responsabile</a:t>
                      </a:r>
                      <a:br>
                        <a:rPr lang="it-IT" sz="700" u="none" strike="noStrike" dirty="0">
                          <a:effectLst/>
                        </a:rPr>
                      </a:br>
                      <a:r>
                        <a:rPr lang="it-IT" sz="700" u="none" strike="noStrike" dirty="0">
                          <a:effectLst/>
                        </a:rPr>
                        <a:t>Fallimenti - Esecuzioni Mobiliari e Immobiliari</a:t>
                      </a:r>
                      <a:endParaRPr lang="it-IT" sz="700" b="1" i="0" u="none" strike="noStrike" dirty="0">
                        <a:effectLst/>
                        <a:latin typeface="Times New Roman" panose="02020603050405020304" pitchFamily="18" charset="0"/>
                      </a:endParaRPr>
                    </a:p>
                  </a:txBody>
                  <a:tcPr marL="5622" marR="5622" marT="5622" marB="0" anchor="b"/>
                </a:tc>
                <a:tc>
                  <a:txBody>
                    <a:bodyPr/>
                    <a:lstStyle/>
                    <a:p>
                      <a:pPr algn="ctr" fontAlgn="t">
                        <a:buNone/>
                      </a:pPr>
                      <a:r>
                        <a:rPr lang="it-IT" sz="700" u="none" strike="noStrike" dirty="0">
                          <a:effectLst/>
                        </a:rPr>
                        <a:t>Ed 10-P1-St 1.13</a:t>
                      </a:r>
                      <a:endParaRPr lang="it-IT" sz="700" b="0" i="0" u="none" strike="noStrike" dirty="0">
                        <a:effectLst/>
                        <a:latin typeface="Times New Roman" panose="02020603050405020304" pitchFamily="18" charset="0"/>
                      </a:endParaRPr>
                    </a:p>
                  </a:txBody>
                  <a:tcPr marL="5622" marR="5622" marT="5622" marB="0"/>
                </a:tc>
                <a:tc>
                  <a:txBody>
                    <a:bodyPr/>
                    <a:lstStyle/>
                    <a:p>
                      <a:pPr algn="l" fontAlgn="t">
                        <a:buNone/>
                      </a:pPr>
                      <a:r>
                        <a:rPr lang="it-IT" sz="700" u="none" strike="noStrike">
                          <a:effectLst/>
                        </a:rPr>
                        <a:t>Direttore CAPACCHIONE Francesco</a:t>
                      </a:r>
                      <a:endParaRPr lang="it-IT" sz="700" b="0" i="0" u="none" strike="noStrike">
                        <a:effectLst/>
                        <a:latin typeface="Times New Roman" panose="02020603050405020304" pitchFamily="18" charset="0"/>
                      </a:endParaRPr>
                    </a:p>
                  </a:txBody>
                  <a:tcPr marL="5622" marR="5622" marT="5622" marB="0"/>
                </a:tc>
                <a:tc>
                  <a:txBody>
                    <a:bodyPr/>
                    <a:lstStyle/>
                    <a:p>
                      <a:pPr algn="r" fontAlgn="t">
                        <a:buNone/>
                      </a:pPr>
                      <a:r>
                        <a:rPr lang="it-IT" sz="700" u="none" strike="noStrike">
                          <a:effectLst/>
                        </a:rPr>
                        <a:t>2402273</a:t>
                      </a:r>
                      <a:endParaRPr lang="it-IT" sz="700" b="0" i="0" u="none" strike="noStrike">
                        <a:effectLst/>
                        <a:latin typeface="Times New Roman" panose="02020603050405020304" pitchFamily="18" charset="0"/>
                      </a:endParaRPr>
                    </a:p>
                  </a:txBody>
                  <a:tcPr marL="5622" marR="5622" marT="5622" marB="0"/>
                </a:tc>
                <a:extLst>
                  <a:ext uri="{0D108BD9-81ED-4DB2-BD59-A6C34878D82A}">
                    <a16:rowId xmlns:a16="http://schemas.microsoft.com/office/drawing/2014/main" val="2975728891"/>
                  </a:ext>
                </a:extLst>
              </a:tr>
              <a:tr h="155648">
                <a:tc gridSpan="4">
                  <a:txBody>
                    <a:bodyPr/>
                    <a:lstStyle/>
                    <a:p>
                      <a:pPr algn="ctr" fontAlgn="b">
                        <a:buNone/>
                      </a:pPr>
                      <a:r>
                        <a:rPr lang="it-IT" sz="800" u="none" strike="noStrike" dirty="0">
                          <a:effectLst/>
                        </a:rPr>
                        <a:t>FALLIMENTARE</a:t>
                      </a:r>
                      <a:endParaRPr lang="it-IT" sz="800" b="1" i="0" u="none" strike="noStrike" dirty="0">
                        <a:effectLst/>
                        <a:latin typeface="Times New Roman" panose="02020603050405020304" pitchFamily="18" charset="0"/>
                      </a:endParaRPr>
                    </a:p>
                  </a:txBody>
                  <a:tcPr marL="5622" marR="5622" marT="5622" marB="0" anchor="b"/>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4194827482"/>
                  </a:ext>
                </a:extLst>
              </a:tr>
              <a:tr h="118450">
                <a:tc>
                  <a:txBody>
                    <a:bodyPr/>
                    <a:lstStyle/>
                    <a:p>
                      <a:pPr algn="l" fontAlgn="b">
                        <a:buNone/>
                      </a:pPr>
                      <a:endParaRPr lang="it-IT" sz="600" b="0" i="0" u="none" strike="noStrike">
                        <a:effectLst/>
                        <a:latin typeface="Arial" panose="020B0604020202020204" pitchFamily="34" charset="0"/>
                      </a:endParaRPr>
                    </a:p>
                  </a:txBody>
                  <a:tcPr marL="5622" marR="5622" marT="5622" marB="0" anchor="b"/>
                </a:tc>
                <a:tc>
                  <a:txBody>
                    <a:bodyPr/>
                    <a:lstStyle/>
                    <a:p>
                      <a:pPr algn="l" fontAlgn="b">
                        <a:buNone/>
                      </a:pPr>
                      <a:endParaRPr lang="it-IT" sz="600" b="0" i="0" u="none" strike="noStrike">
                        <a:effectLst/>
                        <a:latin typeface="Arial" panose="020B0604020202020204" pitchFamily="34" charset="0"/>
                      </a:endParaRPr>
                    </a:p>
                  </a:txBody>
                  <a:tcPr marL="5622" marR="5622" marT="5622" marB="0" anchor="b"/>
                </a:tc>
                <a:tc>
                  <a:txBody>
                    <a:bodyPr/>
                    <a:lstStyle/>
                    <a:p>
                      <a:pPr algn="l" fontAlgn="b">
                        <a:buNone/>
                      </a:pPr>
                      <a:endParaRPr lang="it-IT" sz="600" b="0" i="0" u="none" strike="noStrike">
                        <a:effectLst/>
                        <a:latin typeface="Arial" panose="020B0604020202020204" pitchFamily="34" charset="0"/>
                      </a:endParaRPr>
                    </a:p>
                  </a:txBody>
                  <a:tcPr marL="5622" marR="5622" marT="5622" marB="0" anchor="b"/>
                </a:tc>
                <a:tc>
                  <a:txBody>
                    <a:bodyPr/>
                    <a:lstStyle/>
                    <a:p>
                      <a:pPr algn="l" fontAlgn="b">
                        <a:buNone/>
                      </a:pPr>
                      <a:endParaRPr lang="it-IT" sz="600" b="0" i="0" u="none" strike="noStrike">
                        <a:effectLst/>
                        <a:latin typeface="Arial" panose="020B0604020202020204" pitchFamily="34" charset="0"/>
                      </a:endParaRPr>
                    </a:p>
                  </a:txBody>
                  <a:tcPr marL="5622" marR="5622" marT="5622" marB="0" anchor="b"/>
                </a:tc>
                <a:extLst>
                  <a:ext uri="{0D108BD9-81ED-4DB2-BD59-A6C34878D82A}">
                    <a16:rowId xmlns:a16="http://schemas.microsoft.com/office/drawing/2014/main" val="1042932546"/>
                  </a:ext>
                </a:extLst>
              </a:tr>
              <a:tr h="137048">
                <a:tc rowSpan="9">
                  <a:txBody>
                    <a:bodyPr/>
                    <a:lstStyle/>
                    <a:p>
                      <a:pPr algn="r" fontAlgn="t">
                        <a:buNone/>
                      </a:pPr>
                      <a:r>
                        <a:rPr lang="it-IT" sz="700" u="none" strike="noStrike" dirty="0">
                          <a:effectLst/>
                        </a:rPr>
                        <a:t> </a:t>
                      </a:r>
                      <a:endParaRPr lang="it-IT" sz="700" b="1" i="0" u="none" strike="noStrike" dirty="0">
                        <a:effectLst/>
                        <a:latin typeface="Times New Roman" panose="02020603050405020304" pitchFamily="18" charset="0"/>
                      </a:endParaRPr>
                    </a:p>
                  </a:txBody>
                  <a:tcPr marL="5622" marR="5622" marT="5622" marB="0"/>
                </a:tc>
                <a:tc>
                  <a:txBody>
                    <a:bodyPr/>
                    <a:lstStyle/>
                    <a:p>
                      <a:pPr algn="ctr" fontAlgn="t">
                        <a:buNone/>
                      </a:pPr>
                      <a:r>
                        <a:rPr lang="it-IT" sz="700" u="none" strike="noStrike">
                          <a:effectLst/>
                        </a:rPr>
                        <a:t>Ed 10-PT-St 0.06</a:t>
                      </a:r>
                      <a:endParaRPr lang="it-IT" sz="700" b="0" i="0" u="none" strike="noStrike">
                        <a:effectLst/>
                        <a:latin typeface="Times New Roman" panose="02020603050405020304" pitchFamily="18" charset="0"/>
                      </a:endParaRPr>
                    </a:p>
                  </a:txBody>
                  <a:tcPr marL="5622" marR="5622" marT="5622" marB="0"/>
                </a:tc>
                <a:tc>
                  <a:txBody>
                    <a:bodyPr/>
                    <a:lstStyle/>
                    <a:p>
                      <a:pPr algn="l" fontAlgn="t">
                        <a:buNone/>
                      </a:pPr>
                      <a:r>
                        <a:rPr lang="it-IT" sz="700" u="none" strike="noStrike">
                          <a:effectLst/>
                        </a:rPr>
                        <a:t>Funzionario PATRON Stefania</a:t>
                      </a:r>
                      <a:endParaRPr lang="it-IT" sz="700" b="0" i="0" u="none" strike="noStrike">
                        <a:effectLst/>
                        <a:latin typeface="Times New Roman" panose="02020603050405020304" pitchFamily="18" charset="0"/>
                      </a:endParaRPr>
                    </a:p>
                  </a:txBody>
                  <a:tcPr marL="5622" marR="5622" marT="5622" marB="0"/>
                </a:tc>
                <a:tc>
                  <a:txBody>
                    <a:bodyPr/>
                    <a:lstStyle/>
                    <a:p>
                      <a:pPr algn="r" fontAlgn="t">
                        <a:buNone/>
                      </a:pPr>
                      <a:r>
                        <a:rPr lang="it-IT" sz="700" u="none" strike="noStrike">
                          <a:effectLst/>
                        </a:rPr>
                        <a:t>2402305</a:t>
                      </a:r>
                      <a:endParaRPr lang="it-IT" sz="700" b="0" i="0" u="none" strike="noStrike">
                        <a:effectLst/>
                        <a:latin typeface="Times New Roman" panose="02020603050405020304" pitchFamily="18" charset="0"/>
                      </a:endParaRPr>
                    </a:p>
                  </a:txBody>
                  <a:tcPr marL="5622" marR="5622" marT="5622" marB="0"/>
                </a:tc>
                <a:extLst>
                  <a:ext uri="{0D108BD9-81ED-4DB2-BD59-A6C34878D82A}">
                    <a16:rowId xmlns:a16="http://schemas.microsoft.com/office/drawing/2014/main" val="3947200887"/>
                  </a:ext>
                </a:extLst>
              </a:tr>
              <a:tr h="137048">
                <a:tc vMerge="1">
                  <a:txBody>
                    <a:bodyPr/>
                    <a:lstStyle/>
                    <a:p>
                      <a:endParaRPr lang="it-IT"/>
                    </a:p>
                  </a:txBody>
                  <a:tcPr/>
                </a:tc>
                <a:tc>
                  <a:txBody>
                    <a:bodyPr/>
                    <a:lstStyle/>
                    <a:p>
                      <a:pPr algn="ctr" fontAlgn="t">
                        <a:buNone/>
                      </a:pPr>
                      <a:r>
                        <a:rPr lang="it-IT" sz="700" u="none" strike="noStrike">
                          <a:effectLst/>
                        </a:rPr>
                        <a:t>Ed 10-PT-St 0.05</a:t>
                      </a:r>
                      <a:endParaRPr lang="it-IT" sz="700" b="0" i="0" u="none" strike="noStrike">
                        <a:effectLst/>
                        <a:latin typeface="Times New Roman" panose="02020603050405020304" pitchFamily="18" charset="0"/>
                      </a:endParaRPr>
                    </a:p>
                  </a:txBody>
                  <a:tcPr marL="5622" marR="5622" marT="5622" marB="0"/>
                </a:tc>
                <a:tc>
                  <a:txBody>
                    <a:bodyPr/>
                    <a:lstStyle/>
                    <a:p>
                      <a:pPr algn="l" fontAlgn="b">
                        <a:buNone/>
                      </a:pPr>
                      <a:r>
                        <a:rPr lang="it-IT" sz="700" u="none" strike="noStrike" dirty="0">
                          <a:effectLst/>
                        </a:rPr>
                        <a:t>Cancelliere STEVANATO Maurizio</a:t>
                      </a:r>
                      <a:endParaRPr lang="it-IT" sz="700" b="0" i="0" u="none" strike="noStrike" dirty="0">
                        <a:effectLst/>
                        <a:latin typeface="Times New Roman" panose="02020603050405020304" pitchFamily="18" charset="0"/>
                      </a:endParaRPr>
                    </a:p>
                  </a:txBody>
                  <a:tcPr marL="5622" marR="5622" marT="5622" marB="0" anchor="b"/>
                </a:tc>
                <a:tc>
                  <a:txBody>
                    <a:bodyPr/>
                    <a:lstStyle/>
                    <a:p>
                      <a:pPr algn="r" fontAlgn="t">
                        <a:buNone/>
                      </a:pPr>
                      <a:r>
                        <a:rPr lang="it-IT" sz="700" u="none" strike="noStrike">
                          <a:effectLst/>
                        </a:rPr>
                        <a:t>2402303</a:t>
                      </a:r>
                      <a:endParaRPr lang="it-IT" sz="700" b="0" i="0" u="none" strike="noStrike">
                        <a:effectLst/>
                        <a:latin typeface="Times New Roman" panose="02020603050405020304" pitchFamily="18" charset="0"/>
                      </a:endParaRPr>
                    </a:p>
                  </a:txBody>
                  <a:tcPr marL="5622" marR="5622" marT="5622" marB="0"/>
                </a:tc>
                <a:extLst>
                  <a:ext uri="{0D108BD9-81ED-4DB2-BD59-A6C34878D82A}">
                    <a16:rowId xmlns:a16="http://schemas.microsoft.com/office/drawing/2014/main" val="1058216331"/>
                  </a:ext>
                </a:extLst>
              </a:tr>
              <a:tr h="137048">
                <a:tc vMerge="1">
                  <a:txBody>
                    <a:bodyPr/>
                    <a:lstStyle/>
                    <a:p>
                      <a:endParaRPr lang="it-IT"/>
                    </a:p>
                  </a:txBody>
                  <a:tcPr/>
                </a:tc>
                <a:tc>
                  <a:txBody>
                    <a:bodyPr/>
                    <a:lstStyle/>
                    <a:p>
                      <a:pPr algn="ctr" fontAlgn="t">
                        <a:buNone/>
                      </a:pPr>
                      <a:r>
                        <a:rPr lang="it-IT" sz="700" u="none" strike="noStrike">
                          <a:effectLst/>
                        </a:rPr>
                        <a:t>"</a:t>
                      </a:r>
                      <a:endParaRPr lang="it-IT" sz="700" b="0" i="0" u="none" strike="noStrike">
                        <a:effectLst/>
                        <a:latin typeface="Times New Roman" panose="02020603050405020304" pitchFamily="18" charset="0"/>
                      </a:endParaRPr>
                    </a:p>
                  </a:txBody>
                  <a:tcPr marL="5622" marR="5622" marT="5622" marB="0"/>
                </a:tc>
                <a:tc>
                  <a:txBody>
                    <a:bodyPr/>
                    <a:lstStyle/>
                    <a:p>
                      <a:pPr algn="l" fontAlgn="b">
                        <a:buNone/>
                      </a:pPr>
                      <a:r>
                        <a:rPr lang="it-IT" sz="700" u="none" strike="noStrike">
                          <a:effectLst/>
                        </a:rPr>
                        <a:t>Funzionario UPP FUGGIANO Stella Maria</a:t>
                      </a:r>
                      <a:endParaRPr lang="it-IT" sz="700" b="0" i="0" u="none" strike="noStrike">
                        <a:effectLst/>
                        <a:latin typeface="Times New Roman" panose="02020603050405020304" pitchFamily="18" charset="0"/>
                      </a:endParaRPr>
                    </a:p>
                  </a:txBody>
                  <a:tcPr marL="5622" marR="5622" marT="5622" marB="0" anchor="b"/>
                </a:tc>
                <a:tc>
                  <a:txBody>
                    <a:bodyPr/>
                    <a:lstStyle/>
                    <a:p>
                      <a:pPr algn="r" fontAlgn="t">
                        <a:buNone/>
                      </a:pPr>
                      <a:r>
                        <a:rPr lang="it-IT" sz="700" u="none" strike="noStrike">
                          <a:effectLst/>
                        </a:rPr>
                        <a:t>2402218</a:t>
                      </a:r>
                      <a:endParaRPr lang="it-IT" sz="700" b="0" i="0" u="none" strike="noStrike">
                        <a:effectLst/>
                        <a:latin typeface="Times New Roman" panose="02020603050405020304" pitchFamily="18" charset="0"/>
                      </a:endParaRPr>
                    </a:p>
                  </a:txBody>
                  <a:tcPr marL="5622" marR="5622" marT="5622" marB="0"/>
                </a:tc>
                <a:extLst>
                  <a:ext uri="{0D108BD9-81ED-4DB2-BD59-A6C34878D82A}">
                    <a16:rowId xmlns:a16="http://schemas.microsoft.com/office/drawing/2014/main" val="3270701282"/>
                  </a:ext>
                </a:extLst>
              </a:tr>
              <a:tr h="137048">
                <a:tc vMerge="1">
                  <a:txBody>
                    <a:bodyPr/>
                    <a:lstStyle/>
                    <a:p>
                      <a:endParaRPr lang="it-IT"/>
                    </a:p>
                  </a:txBody>
                  <a:tcPr/>
                </a:tc>
                <a:tc>
                  <a:txBody>
                    <a:bodyPr/>
                    <a:lstStyle/>
                    <a:p>
                      <a:pPr algn="ctr" fontAlgn="t">
                        <a:buNone/>
                      </a:pPr>
                      <a:r>
                        <a:rPr lang="it-IT" sz="700" u="none" strike="noStrike">
                          <a:effectLst/>
                        </a:rPr>
                        <a:t>"</a:t>
                      </a:r>
                      <a:endParaRPr lang="it-IT" sz="700" b="0" i="0" u="none" strike="noStrike">
                        <a:effectLst/>
                        <a:latin typeface="Times New Roman" panose="02020603050405020304" pitchFamily="18" charset="0"/>
                      </a:endParaRPr>
                    </a:p>
                  </a:txBody>
                  <a:tcPr marL="5622" marR="5622" marT="5622" marB="0"/>
                </a:tc>
                <a:tc>
                  <a:txBody>
                    <a:bodyPr/>
                    <a:lstStyle/>
                    <a:p>
                      <a:pPr algn="l" fontAlgn="b">
                        <a:buNone/>
                      </a:pPr>
                      <a:r>
                        <a:rPr lang="it-IT" sz="700" u="none" strike="noStrike">
                          <a:effectLst/>
                        </a:rPr>
                        <a:t>Funzionario UPP ZANIN Giovanna</a:t>
                      </a:r>
                      <a:endParaRPr lang="it-IT" sz="700" b="0" i="0" u="none" strike="noStrike">
                        <a:effectLst/>
                        <a:latin typeface="Times New Roman" panose="02020603050405020304" pitchFamily="18" charset="0"/>
                      </a:endParaRPr>
                    </a:p>
                  </a:txBody>
                  <a:tcPr marL="5622" marR="5622" marT="5622" marB="0" anchor="b"/>
                </a:tc>
                <a:tc>
                  <a:txBody>
                    <a:bodyPr/>
                    <a:lstStyle/>
                    <a:p>
                      <a:pPr algn="r" fontAlgn="t">
                        <a:buNone/>
                      </a:pPr>
                      <a:r>
                        <a:rPr lang="it-IT" sz="700" u="none" strike="noStrike">
                          <a:effectLst/>
                        </a:rPr>
                        <a:t>2402220</a:t>
                      </a:r>
                      <a:endParaRPr lang="it-IT" sz="700" b="0" i="0" u="none" strike="noStrike">
                        <a:effectLst/>
                        <a:latin typeface="Times New Roman" panose="02020603050405020304" pitchFamily="18" charset="0"/>
                      </a:endParaRPr>
                    </a:p>
                  </a:txBody>
                  <a:tcPr marL="5622" marR="5622" marT="5622" marB="0"/>
                </a:tc>
                <a:extLst>
                  <a:ext uri="{0D108BD9-81ED-4DB2-BD59-A6C34878D82A}">
                    <a16:rowId xmlns:a16="http://schemas.microsoft.com/office/drawing/2014/main" val="293308760"/>
                  </a:ext>
                </a:extLst>
              </a:tr>
              <a:tr h="137048">
                <a:tc vMerge="1">
                  <a:txBody>
                    <a:bodyPr/>
                    <a:lstStyle/>
                    <a:p>
                      <a:endParaRPr lang="it-IT"/>
                    </a:p>
                  </a:txBody>
                  <a:tcPr/>
                </a:tc>
                <a:tc>
                  <a:txBody>
                    <a:bodyPr/>
                    <a:lstStyle/>
                    <a:p>
                      <a:pPr algn="ctr" fontAlgn="t">
                        <a:buNone/>
                      </a:pPr>
                      <a:r>
                        <a:rPr lang="it-IT" sz="700" u="none" strike="noStrike">
                          <a:effectLst/>
                        </a:rPr>
                        <a:t>Ed 10-PT-St 0.04</a:t>
                      </a:r>
                      <a:endParaRPr lang="it-IT" sz="700" b="0" i="0" u="none" strike="noStrike">
                        <a:effectLst/>
                        <a:latin typeface="Times New Roman" panose="02020603050405020304" pitchFamily="18" charset="0"/>
                      </a:endParaRPr>
                    </a:p>
                  </a:txBody>
                  <a:tcPr marL="5622" marR="5622" marT="5622" marB="0"/>
                </a:tc>
                <a:tc>
                  <a:txBody>
                    <a:bodyPr/>
                    <a:lstStyle/>
                    <a:p>
                      <a:pPr algn="l" fontAlgn="t">
                        <a:buNone/>
                      </a:pPr>
                      <a:r>
                        <a:rPr lang="it-IT" sz="700" u="none" strike="noStrike">
                          <a:effectLst/>
                        </a:rPr>
                        <a:t>Funzionario UPP PONTANI Vanessa</a:t>
                      </a:r>
                      <a:endParaRPr lang="it-IT" sz="700" b="0" i="0" u="none" strike="noStrike">
                        <a:effectLst/>
                        <a:latin typeface="Times New Roman" panose="02020603050405020304" pitchFamily="18" charset="0"/>
                      </a:endParaRPr>
                    </a:p>
                  </a:txBody>
                  <a:tcPr marL="5622" marR="5622" marT="5622" marB="0"/>
                </a:tc>
                <a:tc>
                  <a:txBody>
                    <a:bodyPr/>
                    <a:lstStyle/>
                    <a:p>
                      <a:pPr algn="r" fontAlgn="t">
                        <a:buNone/>
                      </a:pPr>
                      <a:r>
                        <a:rPr lang="it-IT" sz="700" u="none" strike="noStrike">
                          <a:effectLst/>
                        </a:rPr>
                        <a:t>2402330</a:t>
                      </a:r>
                      <a:endParaRPr lang="it-IT" sz="700" b="0" i="0" u="none" strike="noStrike">
                        <a:effectLst/>
                        <a:latin typeface="Times New Roman" panose="02020603050405020304" pitchFamily="18" charset="0"/>
                      </a:endParaRPr>
                    </a:p>
                  </a:txBody>
                  <a:tcPr marL="5622" marR="5622" marT="5622" marB="0"/>
                </a:tc>
                <a:extLst>
                  <a:ext uri="{0D108BD9-81ED-4DB2-BD59-A6C34878D82A}">
                    <a16:rowId xmlns:a16="http://schemas.microsoft.com/office/drawing/2014/main" val="2166839088"/>
                  </a:ext>
                </a:extLst>
              </a:tr>
              <a:tr h="137048">
                <a:tc vMerge="1">
                  <a:txBody>
                    <a:bodyPr/>
                    <a:lstStyle/>
                    <a:p>
                      <a:endParaRPr lang="it-IT"/>
                    </a:p>
                  </a:txBody>
                  <a:tcPr/>
                </a:tc>
                <a:tc>
                  <a:txBody>
                    <a:bodyPr/>
                    <a:lstStyle/>
                    <a:p>
                      <a:pPr algn="ctr" fontAlgn="t">
                        <a:buNone/>
                      </a:pPr>
                      <a:r>
                        <a:rPr lang="it-IT" sz="700" u="none" strike="noStrike">
                          <a:effectLst/>
                        </a:rPr>
                        <a:t>"</a:t>
                      </a:r>
                      <a:endParaRPr lang="it-IT" sz="700" b="0" i="0" u="none" strike="noStrike">
                        <a:effectLst/>
                        <a:latin typeface="Times New Roman" panose="02020603050405020304" pitchFamily="18" charset="0"/>
                      </a:endParaRPr>
                    </a:p>
                  </a:txBody>
                  <a:tcPr marL="5622" marR="5622" marT="5622" marB="0"/>
                </a:tc>
                <a:tc>
                  <a:txBody>
                    <a:bodyPr/>
                    <a:lstStyle/>
                    <a:p>
                      <a:pPr algn="l" fontAlgn="t">
                        <a:buNone/>
                      </a:pPr>
                      <a:r>
                        <a:rPr lang="it-IT" sz="700" u="none" strike="noStrike">
                          <a:effectLst/>
                        </a:rPr>
                        <a:t>MONCULLI Katia (Edicom)</a:t>
                      </a:r>
                      <a:endParaRPr lang="it-IT" sz="700" b="0" i="0" u="none" strike="noStrike">
                        <a:effectLst/>
                        <a:latin typeface="Times New Roman" panose="02020603050405020304" pitchFamily="18" charset="0"/>
                      </a:endParaRPr>
                    </a:p>
                  </a:txBody>
                  <a:tcPr marL="5622" marR="5622" marT="5622" marB="0"/>
                </a:tc>
                <a:tc>
                  <a:txBody>
                    <a:bodyPr/>
                    <a:lstStyle/>
                    <a:p>
                      <a:pPr algn="r" fontAlgn="t">
                        <a:buNone/>
                      </a:pPr>
                      <a:r>
                        <a:rPr lang="it-IT" sz="700" u="none" strike="noStrike">
                          <a:effectLst/>
                        </a:rPr>
                        <a:t>2402384</a:t>
                      </a:r>
                      <a:endParaRPr lang="it-IT" sz="700" b="0" i="0" u="none" strike="noStrike">
                        <a:effectLst/>
                        <a:latin typeface="Times New Roman" panose="02020603050405020304" pitchFamily="18" charset="0"/>
                      </a:endParaRPr>
                    </a:p>
                  </a:txBody>
                  <a:tcPr marL="5622" marR="5622" marT="5622" marB="0"/>
                </a:tc>
                <a:extLst>
                  <a:ext uri="{0D108BD9-81ED-4DB2-BD59-A6C34878D82A}">
                    <a16:rowId xmlns:a16="http://schemas.microsoft.com/office/drawing/2014/main" val="2743067543"/>
                  </a:ext>
                </a:extLst>
              </a:tr>
              <a:tr h="137048">
                <a:tc vMerge="1">
                  <a:txBody>
                    <a:bodyPr/>
                    <a:lstStyle/>
                    <a:p>
                      <a:endParaRPr lang="it-IT"/>
                    </a:p>
                  </a:txBody>
                  <a:tcPr/>
                </a:tc>
                <a:tc>
                  <a:txBody>
                    <a:bodyPr/>
                    <a:lstStyle/>
                    <a:p>
                      <a:pPr algn="ctr" fontAlgn="t">
                        <a:buNone/>
                      </a:pPr>
                      <a:r>
                        <a:rPr lang="it-IT" sz="700" u="none" strike="noStrike">
                          <a:effectLst/>
                        </a:rPr>
                        <a:t>Ed. 10-PT-St 0.07</a:t>
                      </a:r>
                      <a:endParaRPr lang="it-IT" sz="700" b="0" i="0" u="none" strike="noStrike">
                        <a:effectLst/>
                        <a:latin typeface="Times New Roman" panose="02020603050405020304" pitchFamily="18" charset="0"/>
                      </a:endParaRPr>
                    </a:p>
                  </a:txBody>
                  <a:tcPr marL="5622" marR="5622" marT="5622" marB="0"/>
                </a:tc>
                <a:tc>
                  <a:txBody>
                    <a:bodyPr/>
                    <a:lstStyle/>
                    <a:p>
                      <a:pPr algn="l" fontAlgn="b">
                        <a:buNone/>
                      </a:pPr>
                      <a:r>
                        <a:rPr lang="it-IT" sz="700" u="none" strike="noStrike">
                          <a:effectLst/>
                        </a:rPr>
                        <a:t>Funzionario Tecnico Amm. RUSSO Olivier</a:t>
                      </a:r>
                      <a:endParaRPr lang="it-IT" sz="700" b="0" i="0" u="none" strike="noStrike">
                        <a:effectLst/>
                        <a:latin typeface="Times New Roman" panose="02020603050405020304" pitchFamily="18" charset="0"/>
                      </a:endParaRPr>
                    </a:p>
                  </a:txBody>
                  <a:tcPr marL="5622" marR="5622" marT="5622" marB="0" anchor="b"/>
                </a:tc>
                <a:tc>
                  <a:txBody>
                    <a:bodyPr/>
                    <a:lstStyle/>
                    <a:p>
                      <a:pPr algn="r" fontAlgn="t">
                        <a:buNone/>
                      </a:pPr>
                      <a:r>
                        <a:rPr lang="it-IT" sz="700" u="none" strike="noStrike">
                          <a:effectLst/>
                        </a:rPr>
                        <a:t> </a:t>
                      </a:r>
                      <a:endParaRPr lang="it-IT" sz="700" b="0" i="0" u="none" strike="noStrike">
                        <a:effectLst/>
                        <a:latin typeface="Times New Roman" panose="02020603050405020304" pitchFamily="18" charset="0"/>
                      </a:endParaRPr>
                    </a:p>
                  </a:txBody>
                  <a:tcPr marL="5622" marR="5622" marT="5622" marB="0"/>
                </a:tc>
                <a:extLst>
                  <a:ext uri="{0D108BD9-81ED-4DB2-BD59-A6C34878D82A}">
                    <a16:rowId xmlns:a16="http://schemas.microsoft.com/office/drawing/2014/main" val="1021538856"/>
                  </a:ext>
                </a:extLst>
              </a:tr>
              <a:tr h="209606">
                <a:tc vMerge="1">
                  <a:txBody>
                    <a:bodyPr/>
                    <a:lstStyle/>
                    <a:p>
                      <a:endParaRPr lang="it-IT"/>
                    </a:p>
                  </a:txBody>
                  <a:tcPr/>
                </a:tc>
                <a:tc>
                  <a:txBody>
                    <a:bodyPr/>
                    <a:lstStyle/>
                    <a:p>
                      <a:pPr algn="ctr" fontAlgn="t">
                        <a:buNone/>
                      </a:pPr>
                      <a:r>
                        <a:rPr lang="it-IT" sz="700" u="none" strike="noStrike">
                          <a:effectLst/>
                        </a:rPr>
                        <a:t>Ed 10-PT-St 0.07</a:t>
                      </a:r>
                      <a:endParaRPr lang="it-IT" sz="700" b="0" i="0" u="none" strike="noStrike">
                        <a:effectLst/>
                        <a:latin typeface="Times New Roman" panose="02020603050405020304" pitchFamily="18" charset="0"/>
                      </a:endParaRPr>
                    </a:p>
                  </a:txBody>
                  <a:tcPr marL="5622" marR="5622" marT="5622" marB="0"/>
                </a:tc>
                <a:tc>
                  <a:txBody>
                    <a:bodyPr/>
                    <a:lstStyle/>
                    <a:p>
                      <a:pPr algn="l" fontAlgn="b">
                        <a:buNone/>
                      </a:pPr>
                      <a:r>
                        <a:rPr lang="it-IT" sz="700" u="none" strike="noStrike">
                          <a:effectLst/>
                        </a:rPr>
                        <a:t>ANESIN Federica (Edicom)</a:t>
                      </a:r>
                      <a:endParaRPr lang="it-IT" sz="700" b="0" i="0" u="none" strike="noStrike">
                        <a:effectLst/>
                        <a:latin typeface="Times New Roman" panose="02020603050405020304" pitchFamily="18" charset="0"/>
                      </a:endParaRPr>
                    </a:p>
                  </a:txBody>
                  <a:tcPr marL="5622" marR="5622" marT="5622" marB="0" anchor="b"/>
                </a:tc>
                <a:tc>
                  <a:txBody>
                    <a:bodyPr/>
                    <a:lstStyle/>
                    <a:p>
                      <a:pPr algn="r" fontAlgn="t">
                        <a:buNone/>
                      </a:pPr>
                      <a:r>
                        <a:rPr lang="it-IT" sz="700" u="none" strike="noStrike">
                          <a:effectLst/>
                        </a:rPr>
                        <a:t>041-2030454</a:t>
                      </a:r>
                      <a:endParaRPr lang="it-IT" sz="700" b="0" i="0" u="none" strike="noStrike">
                        <a:effectLst/>
                        <a:latin typeface="Times New Roman" panose="02020603050405020304" pitchFamily="18" charset="0"/>
                      </a:endParaRPr>
                    </a:p>
                  </a:txBody>
                  <a:tcPr marL="5622" marR="5622" marT="5622" marB="0"/>
                </a:tc>
                <a:extLst>
                  <a:ext uri="{0D108BD9-81ED-4DB2-BD59-A6C34878D82A}">
                    <a16:rowId xmlns:a16="http://schemas.microsoft.com/office/drawing/2014/main" val="1976438087"/>
                  </a:ext>
                </a:extLst>
              </a:tr>
              <a:tr h="209606">
                <a:tc vMerge="1">
                  <a:txBody>
                    <a:bodyPr/>
                    <a:lstStyle/>
                    <a:p>
                      <a:endParaRPr lang="it-IT"/>
                    </a:p>
                  </a:txBody>
                  <a:tcPr/>
                </a:tc>
                <a:tc>
                  <a:txBody>
                    <a:bodyPr/>
                    <a:lstStyle/>
                    <a:p>
                      <a:pPr algn="ctr" fontAlgn="t">
                        <a:buNone/>
                      </a:pPr>
                      <a:r>
                        <a:rPr lang="it-IT" sz="700" u="none" strike="noStrike" dirty="0">
                          <a:effectLst/>
                        </a:rPr>
                        <a:t>"</a:t>
                      </a:r>
                      <a:endParaRPr lang="it-IT" sz="700" b="0" i="0" u="none" strike="noStrike" dirty="0">
                        <a:effectLst/>
                        <a:latin typeface="Times New Roman" panose="02020603050405020304" pitchFamily="18" charset="0"/>
                      </a:endParaRPr>
                    </a:p>
                  </a:txBody>
                  <a:tcPr marL="5622" marR="5622" marT="5622" marB="0"/>
                </a:tc>
                <a:tc>
                  <a:txBody>
                    <a:bodyPr/>
                    <a:lstStyle/>
                    <a:p>
                      <a:pPr algn="l" fontAlgn="t">
                        <a:buNone/>
                      </a:pPr>
                      <a:r>
                        <a:rPr lang="it-IT" sz="700" u="none" strike="noStrike">
                          <a:effectLst/>
                        </a:rPr>
                        <a:t>SCATIGGIO Linda (Edicom)</a:t>
                      </a:r>
                      <a:endParaRPr lang="it-IT" sz="700" b="0" i="0" u="none" strike="noStrike">
                        <a:effectLst/>
                        <a:latin typeface="Times New Roman" panose="02020603050405020304" pitchFamily="18" charset="0"/>
                      </a:endParaRPr>
                    </a:p>
                  </a:txBody>
                  <a:tcPr marL="5622" marR="5622" marT="5622" marB="0"/>
                </a:tc>
                <a:tc>
                  <a:txBody>
                    <a:bodyPr/>
                    <a:lstStyle/>
                    <a:p>
                      <a:pPr algn="r" fontAlgn="t">
                        <a:buNone/>
                      </a:pPr>
                      <a:r>
                        <a:rPr lang="it-IT" sz="700" u="none" strike="noStrike">
                          <a:effectLst/>
                        </a:rPr>
                        <a:t>041-2030454</a:t>
                      </a:r>
                      <a:endParaRPr lang="it-IT" sz="700" b="0" i="0" u="none" strike="noStrike">
                        <a:effectLst/>
                        <a:latin typeface="Times New Roman" panose="02020603050405020304" pitchFamily="18" charset="0"/>
                      </a:endParaRPr>
                    </a:p>
                  </a:txBody>
                  <a:tcPr marL="5622" marR="5622" marT="5622" marB="0"/>
                </a:tc>
                <a:extLst>
                  <a:ext uri="{0D108BD9-81ED-4DB2-BD59-A6C34878D82A}">
                    <a16:rowId xmlns:a16="http://schemas.microsoft.com/office/drawing/2014/main" val="521466560"/>
                  </a:ext>
                </a:extLst>
              </a:tr>
              <a:tr h="155648">
                <a:tc gridSpan="4">
                  <a:txBody>
                    <a:bodyPr/>
                    <a:lstStyle/>
                    <a:p>
                      <a:pPr algn="ctr" fontAlgn="b">
                        <a:buNone/>
                      </a:pPr>
                      <a:r>
                        <a:rPr lang="it-IT" sz="800" u="none" strike="noStrike" dirty="0">
                          <a:effectLst/>
                        </a:rPr>
                        <a:t>ESECUZIONI IMMOBILIARI e MOBILIARI</a:t>
                      </a:r>
                      <a:endParaRPr lang="it-IT" sz="800" b="1" i="0" u="none" strike="noStrike" dirty="0">
                        <a:effectLst/>
                        <a:latin typeface="Times New Roman" panose="02020603050405020304" pitchFamily="18" charset="0"/>
                      </a:endParaRPr>
                    </a:p>
                  </a:txBody>
                  <a:tcPr marL="5622" marR="5622" marT="5622" marB="0" anchor="b"/>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2442948581"/>
                  </a:ext>
                </a:extLst>
              </a:tr>
              <a:tr h="118450">
                <a:tc>
                  <a:txBody>
                    <a:bodyPr/>
                    <a:lstStyle/>
                    <a:p>
                      <a:pPr algn="l" fontAlgn="b">
                        <a:buNone/>
                      </a:pPr>
                      <a:endParaRPr lang="it-IT" sz="600" b="0" i="0" u="none" strike="noStrike">
                        <a:effectLst/>
                        <a:latin typeface="Arial" panose="020B0604020202020204" pitchFamily="34" charset="0"/>
                      </a:endParaRPr>
                    </a:p>
                  </a:txBody>
                  <a:tcPr marL="5622" marR="5622" marT="5622" marB="0" anchor="b"/>
                </a:tc>
                <a:tc>
                  <a:txBody>
                    <a:bodyPr/>
                    <a:lstStyle/>
                    <a:p>
                      <a:pPr algn="l" fontAlgn="b">
                        <a:buNone/>
                      </a:pPr>
                      <a:endParaRPr lang="it-IT" sz="600" b="0" i="0" u="none" strike="noStrike" dirty="0">
                        <a:effectLst/>
                        <a:latin typeface="Arial" panose="020B0604020202020204" pitchFamily="34" charset="0"/>
                      </a:endParaRPr>
                    </a:p>
                  </a:txBody>
                  <a:tcPr marL="5622" marR="5622" marT="5622" marB="0" anchor="b"/>
                </a:tc>
                <a:tc>
                  <a:txBody>
                    <a:bodyPr/>
                    <a:lstStyle/>
                    <a:p>
                      <a:pPr algn="l" fontAlgn="b">
                        <a:buNone/>
                      </a:pPr>
                      <a:endParaRPr lang="it-IT" sz="600" b="0" i="0" u="none" strike="noStrike">
                        <a:effectLst/>
                        <a:latin typeface="Arial" panose="020B0604020202020204" pitchFamily="34" charset="0"/>
                      </a:endParaRPr>
                    </a:p>
                  </a:txBody>
                  <a:tcPr marL="5622" marR="5622" marT="5622" marB="0" anchor="b"/>
                </a:tc>
                <a:tc>
                  <a:txBody>
                    <a:bodyPr/>
                    <a:lstStyle/>
                    <a:p>
                      <a:pPr algn="l" fontAlgn="b">
                        <a:buNone/>
                      </a:pPr>
                      <a:endParaRPr lang="it-IT" sz="600" b="0" i="0" u="none" strike="noStrike">
                        <a:effectLst/>
                        <a:latin typeface="Arial" panose="020B0604020202020204" pitchFamily="34" charset="0"/>
                      </a:endParaRPr>
                    </a:p>
                  </a:txBody>
                  <a:tcPr marL="5622" marR="5622" marT="5622" marB="0" anchor="b"/>
                </a:tc>
                <a:extLst>
                  <a:ext uri="{0D108BD9-81ED-4DB2-BD59-A6C34878D82A}">
                    <a16:rowId xmlns:a16="http://schemas.microsoft.com/office/drawing/2014/main" val="1744192202"/>
                  </a:ext>
                </a:extLst>
              </a:tr>
              <a:tr h="209606">
                <a:tc>
                  <a:txBody>
                    <a:bodyPr/>
                    <a:lstStyle/>
                    <a:p>
                      <a:pPr algn="r" fontAlgn="t">
                        <a:buNone/>
                      </a:pPr>
                      <a:r>
                        <a:rPr lang="it-IT" sz="700" u="none" strike="noStrike">
                          <a:effectLst/>
                        </a:rPr>
                        <a:t>ESECUZIONI IMMOBILIARI</a:t>
                      </a:r>
                      <a:endParaRPr lang="it-IT" sz="700" b="1" i="0" u="none" strike="noStrike">
                        <a:effectLst/>
                        <a:latin typeface="Times New Roman" panose="02020603050405020304" pitchFamily="18" charset="0"/>
                      </a:endParaRPr>
                    </a:p>
                  </a:txBody>
                  <a:tcPr marL="5622" marR="5622" marT="5622" marB="0"/>
                </a:tc>
                <a:tc>
                  <a:txBody>
                    <a:bodyPr/>
                    <a:lstStyle/>
                    <a:p>
                      <a:pPr algn="ctr" fontAlgn="t">
                        <a:buNone/>
                      </a:pPr>
                      <a:r>
                        <a:rPr lang="it-IT" sz="700" u="none" strike="noStrike" dirty="0">
                          <a:effectLst/>
                        </a:rPr>
                        <a:t>Ed 10-PT-St 0.08</a:t>
                      </a:r>
                      <a:endParaRPr lang="it-IT" sz="700" b="0" i="0" u="none" strike="noStrike" dirty="0">
                        <a:effectLst/>
                        <a:latin typeface="Times New Roman" panose="02020603050405020304" pitchFamily="18" charset="0"/>
                      </a:endParaRPr>
                    </a:p>
                  </a:txBody>
                  <a:tcPr marL="5622" marR="5622" marT="5622" marB="0"/>
                </a:tc>
                <a:tc>
                  <a:txBody>
                    <a:bodyPr/>
                    <a:lstStyle/>
                    <a:p>
                      <a:pPr algn="l" fontAlgn="t">
                        <a:buNone/>
                      </a:pPr>
                      <a:r>
                        <a:rPr lang="it-IT" sz="700" u="none" strike="noStrike">
                          <a:effectLst/>
                        </a:rPr>
                        <a:t>Funzionario TORTO Giacomo</a:t>
                      </a:r>
                      <a:endParaRPr lang="it-IT" sz="700" b="0" i="0" u="none" strike="noStrike">
                        <a:effectLst/>
                        <a:latin typeface="Times New Roman" panose="02020603050405020304" pitchFamily="18" charset="0"/>
                      </a:endParaRPr>
                    </a:p>
                  </a:txBody>
                  <a:tcPr marL="5622" marR="5622" marT="5622" marB="0"/>
                </a:tc>
                <a:tc>
                  <a:txBody>
                    <a:bodyPr/>
                    <a:lstStyle/>
                    <a:p>
                      <a:pPr algn="r" fontAlgn="t">
                        <a:buNone/>
                      </a:pPr>
                      <a:r>
                        <a:rPr lang="it-IT" sz="700" u="none" strike="noStrike">
                          <a:effectLst/>
                        </a:rPr>
                        <a:t>2402357</a:t>
                      </a:r>
                      <a:endParaRPr lang="it-IT" sz="700" b="0" i="0" u="none" strike="noStrike">
                        <a:effectLst/>
                        <a:latin typeface="Times New Roman" panose="02020603050405020304" pitchFamily="18" charset="0"/>
                      </a:endParaRPr>
                    </a:p>
                  </a:txBody>
                  <a:tcPr marL="5622" marR="5622" marT="5622" marB="0"/>
                </a:tc>
                <a:extLst>
                  <a:ext uri="{0D108BD9-81ED-4DB2-BD59-A6C34878D82A}">
                    <a16:rowId xmlns:a16="http://schemas.microsoft.com/office/drawing/2014/main" val="970715045"/>
                  </a:ext>
                </a:extLst>
              </a:tr>
              <a:tr h="137048">
                <a:tc>
                  <a:txBody>
                    <a:bodyPr/>
                    <a:lstStyle/>
                    <a:p>
                      <a:pPr algn="l" fontAlgn="t">
                        <a:buNone/>
                      </a:pPr>
                      <a:r>
                        <a:rPr lang="it-IT" sz="700" u="none" strike="noStrike">
                          <a:effectLst/>
                        </a:rPr>
                        <a:t> </a:t>
                      </a:r>
                      <a:endParaRPr lang="it-IT" sz="700" b="1" i="0" u="none" strike="noStrike">
                        <a:effectLst/>
                        <a:latin typeface="Times New Roman" panose="02020603050405020304" pitchFamily="18" charset="0"/>
                      </a:endParaRPr>
                    </a:p>
                  </a:txBody>
                  <a:tcPr marL="5622" marR="5622" marT="5622" marB="0"/>
                </a:tc>
                <a:tc>
                  <a:txBody>
                    <a:bodyPr/>
                    <a:lstStyle/>
                    <a:p>
                      <a:pPr algn="ctr" fontAlgn="t">
                        <a:buNone/>
                      </a:pPr>
                      <a:r>
                        <a:rPr lang="it-IT" sz="700" u="none" strike="noStrike" dirty="0">
                          <a:effectLst/>
                        </a:rPr>
                        <a:t>Ed 10-PT-St 0.01</a:t>
                      </a:r>
                      <a:endParaRPr lang="it-IT" sz="700" b="0" i="0" u="none" strike="noStrike" dirty="0">
                        <a:effectLst/>
                        <a:latin typeface="Times New Roman" panose="02020603050405020304" pitchFamily="18" charset="0"/>
                      </a:endParaRPr>
                    </a:p>
                  </a:txBody>
                  <a:tcPr marL="5622" marR="5622" marT="5622" marB="0"/>
                </a:tc>
                <a:tc>
                  <a:txBody>
                    <a:bodyPr/>
                    <a:lstStyle/>
                    <a:p>
                      <a:pPr algn="l" fontAlgn="t">
                        <a:buNone/>
                      </a:pPr>
                      <a:r>
                        <a:rPr lang="it-IT" sz="700" u="none" strike="noStrike">
                          <a:effectLst/>
                        </a:rPr>
                        <a:t>Cancelliere PISANI Giuseppe</a:t>
                      </a:r>
                      <a:endParaRPr lang="it-IT" sz="700" b="0" i="0" u="none" strike="noStrike">
                        <a:effectLst/>
                        <a:latin typeface="Times New Roman" panose="02020603050405020304" pitchFamily="18" charset="0"/>
                      </a:endParaRPr>
                    </a:p>
                  </a:txBody>
                  <a:tcPr marL="5622" marR="5622" marT="5622" marB="0"/>
                </a:tc>
                <a:tc>
                  <a:txBody>
                    <a:bodyPr/>
                    <a:lstStyle/>
                    <a:p>
                      <a:pPr algn="r" fontAlgn="t">
                        <a:buNone/>
                      </a:pPr>
                      <a:r>
                        <a:rPr lang="it-IT" sz="700" u="none" strike="noStrike">
                          <a:effectLst/>
                        </a:rPr>
                        <a:t>2402244</a:t>
                      </a:r>
                      <a:endParaRPr lang="it-IT" sz="700" b="0" i="0" u="none" strike="noStrike">
                        <a:effectLst/>
                        <a:latin typeface="Times New Roman" panose="02020603050405020304" pitchFamily="18" charset="0"/>
                      </a:endParaRPr>
                    </a:p>
                  </a:txBody>
                  <a:tcPr marL="5622" marR="5622" marT="5622" marB="0"/>
                </a:tc>
                <a:extLst>
                  <a:ext uri="{0D108BD9-81ED-4DB2-BD59-A6C34878D82A}">
                    <a16:rowId xmlns:a16="http://schemas.microsoft.com/office/drawing/2014/main" val="1321486233"/>
                  </a:ext>
                </a:extLst>
              </a:tr>
              <a:tr h="209606">
                <a:tc>
                  <a:txBody>
                    <a:bodyPr/>
                    <a:lstStyle/>
                    <a:p>
                      <a:pPr algn="l" fontAlgn="t">
                        <a:buNone/>
                      </a:pPr>
                      <a:r>
                        <a:rPr lang="it-IT" sz="700" u="none" strike="noStrike">
                          <a:effectLst/>
                        </a:rPr>
                        <a:t> </a:t>
                      </a:r>
                      <a:endParaRPr lang="it-IT" sz="700" b="1" i="0" u="none" strike="noStrike">
                        <a:effectLst/>
                        <a:latin typeface="Times New Roman" panose="02020603050405020304" pitchFamily="18" charset="0"/>
                      </a:endParaRPr>
                    </a:p>
                  </a:txBody>
                  <a:tcPr marL="5622" marR="5622" marT="5622" marB="0"/>
                </a:tc>
                <a:tc>
                  <a:txBody>
                    <a:bodyPr/>
                    <a:lstStyle/>
                    <a:p>
                      <a:pPr algn="ctr" fontAlgn="t">
                        <a:buNone/>
                      </a:pPr>
                      <a:r>
                        <a:rPr lang="it-IT" sz="700" u="none" strike="noStrike" dirty="0">
                          <a:effectLst/>
                        </a:rPr>
                        <a:t>Ed 10-PT-St 0.07</a:t>
                      </a:r>
                      <a:endParaRPr lang="it-IT" sz="700" b="0" i="0" u="none" strike="noStrike" dirty="0">
                        <a:effectLst/>
                        <a:latin typeface="Times New Roman" panose="02020603050405020304" pitchFamily="18" charset="0"/>
                      </a:endParaRPr>
                    </a:p>
                  </a:txBody>
                  <a:tcPr marL="5622" marR="5622" marT="5622" marB="0"/>
                </a:tc>
                <a:tc>
                  <a:txBody>
                    <a:bodyPr/>
                    <a:lstStyle/>
                    <a:p>
                      <a:pPr algn="l" fontAlgn="t">
                        <a:buNone/>
                      </a:pPr>
                      <a:r>
                        <a:rPr lang="it-IT" sz="700" u="none" strike="noStrike">
                          <a:effectLst/>
                        </a:rPr>
                        <a:t>MESSULAM Federica (Edicom)</a:t>
                      </a:r>
                      <a:endParaRPr lang="it-IT" sz="700" b="0" i="0" u="none" strike="noStrike">
                        <a:effectLst/>
                        <a:latin typeface="Times New Roman" panose="02020603050405020304" pitchFamily="18" charset="0"/>
                      </a:endParaRPr>
                    </a:p>
                  </a:txBody>
                  <a:tcPr marL="5622" marR="5622" marT="5622" marB="0"/>
                </a:tc>
                <a:tc>
                  <a:txBody>
                    <a:bodyPr/>
                    <a:lstStyle/>
                    <a:p>
                      <a:pPr algn="r" fontAlgn="t">
                        <a:buNone/>
                      </a:pPr>
                      <a:r>
                        <a:rPr lang="it-IT" sz="700" u="none" strike="noStrike">
                          <a:effectLst/>
                        </a:rPr>
                        <a:t>041-5229809</a:t>
                      </a:r>
                      <a:endParaRPr lang="it-IT" sz="700" b="0" i="0" u="none" strike="noStrike">
                        <a:effectLst/>
                        <a:latin typeface="Times New Roman" panose="02020603050405020304" pitchFamily="18" charset="0"/>
                      </a:endParaRPr>
                    </a:p>
                  </a:txBody>
                  <a:tcPr marL="5622" marR="5622" marT="5622" marB="0"/>
                </a:tc>
                <a:extLst>
                  <a:ext uri="{0D108BD9-81ED-4DB2-BD59-A6C34878D82A}">
                    <a16:rowId xmlns:a16="http://schemas.microsoft.com/office/drawing/2014/main" val="2944774514"/>
                  </a:ext>
                </a:extLst>
              </a:tr>
              <a:tr h="137048">
                <a:tc>
                  <a:txBody>
                    <a:bodyPr/>
                    <a:lstStyle/>
                    <a:p>
                      <a:pPr algn="l" fontAlgn="t">
                        <a:buNone/>
                      </a:pPr>
                      <a:r>
                        <a:rPr lang="it-IT" sz="700" u="none" strike="noStrike">
                          <a:effectLst/>
                        </a:rPr>
                        <a:t> </a:t>
                      </a:r>
                      <a:endParaRPr lang="it-IT" sz="700" b="1" i="0" u="none" strike="noStrike">
                        <a:effectLst/>
                        <a:latin typeface="Times New Roman" panose="02020603050405020304" pitchFamily="18" charset="0"/>
                      </a:endParaRPr>
                    </a:p>
                  </a:txBody>
                  <a:tcPr marL="5622" marR="5622" marT="5622" marB="0"/>
                </a:tc>
                <a:tc>
                  <a:txBody>
                    <a:bodyPr/>
                    <a:lstStyle/>
                    <a:p>
                      <a:pPr algn="ctr" fontAlgn="t">
                        <a:buNone/>
                      </a:pPr>
                      <a:r>
                        <a:rPr lang="it-IT" sz="700" u="none" strike="noStrike" dirty="0">
                          <a:effectLst/>
                        </a:rPr>
                        <a:t>Ed 10-PT-St 0.02</a:t>
                      </a:r>
                      <a:endParaRPr lang="it-IT" sz="700" b="0" i="0" u="none" strike="noStrike" dirty="0">
                        <a:effectLst/>
                        <a:latin typeface="Times New Roman" panose="02020603050405020304" pitchFamily="18" charset="0"/>
                      </a:endParaRPr>
                    </a:p>
                  </a:txBody>
                  <a:tcPr marL="5622" marR="5622" marT="5622" marB="0"/>
                </a:tc>
                <a:tc>
                  <a:txBody>
                    <a:bodyPr/>
                    <a:lstStyle/>
                    <a:p>
                      <a:pPr algn="l" fontAlgn="b">
                        <a:buNone/>
                      </a:pPr>
                      <a:r>
                        <a:rPr lang="it-IT" sz="700" u="none" strike="noStrike">
                          <a:effectLst/>
                        </a:rPr>
                        <a:t>Funzionario UPP SCHIAVO LENA Carlo</a:t>
                      </a:r>
                      <a:endParaRPr lang="it-IT" sz="700" b="0" i="0" u="none" strike="noStrike">
                        <a:effectLst/>
                        <a:latin typeface="Times New Roman" panose="02020603050405020304" pitchFamily="18" charset="0"/>
                      </a:endParaRPr>
                    </a:p>
                  </a:txBody>
                  <a:tcPr marL="5622" marR="5622" marT="5622" marB="0" anchor="b"/>
                </a:tc>
                <a:tc>
                  <a:txBody>
                    <a:bodyPr/>
                    <a:lstStyle/>
                    <a:p>
                      <a:pPr algn="r" fontAlgn="b">
                        <a:buNone/>
                      </a:pPr>
                      <a:r>
                        <a:rPr lang="it-IT" sz="700" u="none" strike="noStrike">
                          <a:effectLst/>
                        </a:rPr>
                        <a:t>2402232</a:t>
                      </a:r>
                      <a:endParaRPr lang="it-IT" sz="700" b="0" i="0" u="none" strike="noStrike">
                        <a:effectLst/>
                        <a:latin typeface="Times New Roman" panose="02020603050405020304" pitchFamily="18" charset="0"/>
                      </a:endParaRPr>
                    </a:p>
                  </a:txBody>
                  <a:tcPr marL="5622" marR="5622" marT="5622" marB="0" anchor="b"/>
                </a:tc>
                <a:extLst>
                  <a:ext uri="{0D108BD9-81ED-4DB2-BD59-A6C34878D82A}">
                    <a16:rowId xmlns:a16="http://schemas.microsoft.com/office/drawing/2014/main" val="1391580756"/>
                  </a:ext>
                </a:extLst>
              </a:tr>
              <a:tr h="137048">
                <a:tc>
                  <a:txBody>
                    <a:bodyPr/>
                    <a:lstStyle/>
                    <a:p>
                      <a:pPr algn="l" fontAlgn="t">
                        <a:buNone/>
                      </a:pPr>
                      <a:r>
                        <a:rPr lang="it-IT" sz="700" u="none" strike="noStrike">
                          <a:effectLst/>
                        </a:rPr>
                        <a:t> </a:t>
                      </a:r>
                      <a:endParaRPr lang="it-IT" sz="700" b="1" i="0" u="none" strike="noStrike">
                        <a:effectLst/>
                        <a:latin typeface="Times New Roman" panose="02020603050405020304" pitchFamily="18" charset="0"/>
                      </a:endParaRPr>
                    </a:p>
                  </a:txBody>
                  <a:tcPr marL="5622" marR="5622" marT="5622" marB="0"/>
                </a:tc>
                <a:tc>
                  <a:txBody>
                    <a:bodyPr/>
                    <a:lstStyle/>
                    <a:p>
                      <a:pPr algn="ctr" fontAlgn="t">
                        <a:buNone/>
                      </a:pPr>
                      <a:r>
                        <a:rPr lang="it-IT" sz="700" u="none" strike="noStrike" dirty="0">
                          <a:effectLst/>
                        </a:rPr>
                        <a:t>"</a:t>
                      </a:r>
                      <a:endParaRPr lang="it-IT" sz="700" b="0" i="0" u="none" strike="noStrike" dirty="0">
                        <a:effectLst/>
                        <a:latin typeface="Times New Roman" panose="02020603050405020304" pitchFamily="18" charset="0"/>
                      </a:endParaRPr>
                    </a:p>
                  </a:txBody>
                  <a:tcPr marL="5622" marR="5622" marT="5622" marB="0"/>
                </a:tc>
                <a:tc>
                  <a:txBody>
                    <a:bodyPr/>
                    <a:lstStyle/>
                    <a:p>
                      <a:pPr algn="l" fontAlgn="t">
                        <a:buNone/>
                      </a:pPr>
                      <a:r>
                        <a:rPr lang="it-IT" sz="700" u="none" strike="noStrike" dirty="0">
                          <a:effectLst/>
                        </a:rPr>
                        <a:t>Assistente LUISE Tiziana</a:t>
                      </a:r>
                      <a:endParaRPr lang="it-IT" sz="700" b="0" i="0" u="none" strike="noStrike" dirty="0">
                        <a:effectLst/>
                        <a:latin typeface="Times New Roman" panose="02020603050405020304" pitchFamily="18" charset="0"/>
                      </a:endParaRPr>
                    </a:p>
                  </a:txBody>
                  <a:tcPr marL="5622" marR="5622" marT="5622" marB="0"/>
                </a:tc>
                <a:tc>
                  <a:txBody>
                    <a:bodyPr/>
                    <a:lstStyle/>
                    <a:p>
                      <a:pPr algn="r" fontAlgn="t">
                        <a:buNone/>
                      </a:pPr>
                      <a:endParaRPr lang="it-IT" sz="700" b="0" i="0" u="none" strike="noStrike" dirty="0">
                        <a:effectLst/>
                        <a:latin typeface="Times New Roman" panose="02020603050405020304" pitchFamily="18" charset="0"/>
                      </a:endParaRPr>
                    </a:p>
                  </a:txBody>
                  <a:tcPr marL="5622" marR="5622" marT="5622" marB="0"/>
                </a:tc>
                <a:extLst>
                  <a:ext uri="{0D108BD9-81ED-4DB2-BD59-A6C34878D82A}">
                    <a16:rowId xmlns:a16="http://schemas.microsoft.com/office/drawing/2014/main" val="219137539"/>
                  </a:ext>
                </a:extLst>
              </a:tr>
              <a:tr h="137048">
                <a:tc>
                  <a:txBody>
                    <a:bodyPr/>
                    <a:lstStyle/>
                    <a:p>
                      <a:pPr algn="l" fontAlgn="t">
                        <a:buNone/>
                      </a:pPr>
                      <a:r>
                        <a:rPr lang="it-IT" sz="700" u="none" strike="noStrike">
                          <a:effectLst/>
                        </a:rPr>
                        <a:t> </a:t>
                      </a:r>
                      <a:endParaRPr lang="it-IT" sz="700" b="1" i="0" u="none" strike="noStrike">
                        <a:effectLst/>
                        <a:latin typeface="Times New Roman" panose="02020603050405020304" pitchFamily="18" charset="0"/>
                      </a:endParaRPr>
                    </a:p>
                  </a:txBody>
                  <a:tcPr marL="5622" marR="5622" marT="5622" marB="0"/>
                </a:tc>
                <a:tc>
                  <a:txBody>
                    <a:bodyPr/>
                    <a:lstStyle/>
                    <a:p>
                      <a:pPr algn="ctr" fontAlgn="t">
                        <a:buNone/>
                      </a:pPr>
                      <a:r>
                        <a:rPr lang="it-IT" sz="700" u="none" strike="noStrike" dirty="0">
                          <a:effectLst/>
                        </a:rPr>
                        <a:t>"</a:t>
                      </a:r>
                      <a:endParaRPr lang="it-IT" sz="700" b="0" i="0" u="none" strike="noStrike" dirty="0">
                        <a:effectLst/>
                        <a:latin typeface="Times New Roman" panose="02020603050405020304" pitchFamily="18" charset="0"/>
                      </a:endParaRPr>
                    </a:p>
                  </a:txBody>
                  <a:tcPr marL="5622" marR="5622" marT="5622" marB="0"/>
                </a:tc>
                <a:tc>
                  <a:txBody>
                    <a:bodyPr/>
                    <a:lstStyle/>
                    <a:p>
                      <a:pPr algn="l" fontAlgn="t">
                        <a:buNone/>
                      </a:pPr>
                      <a:r>
                        <a:rPr lang="it-IT" sz="700" u="none" strike="noStrike">
                          <a:effectLst/>
                        </a:rPr>
                        <a:t>Assistente PAGLIARULO Alba</a:t>
                      </a:r>
                      <a:endParaRPr lang="it-IT" sz="700" b="0" i="0" u="none" strike="noStrike">
                        <a:effectLst/>
                        <a:latin typeface="Times New Roman" panose="02020603050405020304" pitchFamily="18" charset="0"/>
                      </a:endParaRPr>
                    </a:p>
                  </a:txBody>
                  <a:tcPr marL="5622" marR="5622" marT="5622" marB="0"/>
                </a:tc>
                <a:tc>
                  <a:txBody>
                    <a:bodyPr/>
                    <a:lstStyle/>
                    <a:p>
                      <a:pPr algn="r" fontAlgn="t">
                        <a:buNone/>
                      </a:pPr>
                      <a:endParaRPr lang="it-IT" sz="700" b="0" i="0" u="none" strike="noStrike" dirty="0">
                        <a:effectLst/>
                        <a:latin typeface="Times New Roman" panose="02020603050405020304" pitchFamily="18" charset="0"/>
                      </a:endParaRPr>
                    </a:p>
                  </a:txBody>
                  <a:tcPr marL="5622" marR="5622" marT="5622" marB="0"/>
                </a:tc>
                <a:extLst>
                  <a:ext uri="{0D108BD9-81ED-4DB2-BD59-A6C34878D82A}">
                    <a16:rowId xmlns:a16="http://schemas.microsoft.com/office/drawing/2014/main" val="727319299"/>
                  </a:ext>
                </a:extLst>
              </a:tr>
              <a:tr h="137048">
                <a:tc>
                  <a:txBody>
                    <a:bodyPr/>
                    <a:lstStyle/>
                    <a:p>
                      <a:pPr algn="r" fontAlgn="t">
                        <a:buNone/>
                      </a:pPr>
                      <a:r>
                        <a:rPr lang="it-IT" sz="700" u="none" strike="noStrike">
                          <a:effectLst/>
                        </a:rPr>
                        <a:t>ESECUZIONI MOBILIARI</a:t>
                      </a:r>
                      <a:endParaRPr lang="it-IT" sz="700" b="1" i="0" u="none" strike="noStrike">
                        <a:effectLst/>
                        <a:latin typeface="Times New Roman" panose="02020603050405020304" pitchFamily="18" charset="0"/>
                      </a:endParaRPr>
                    </a:p>
                  </a:txBody>
                  <a:tcPr marL="5622" marR="5622" marT="5622" marB="0"/>
                </a:tc>
                <a:tc>
                  <a:txBody>
                    <a:bodyPr/>
                    <a:lstStyle/>
                    <a:p>
                      <a:pPr algn="ctr" fontAlgn="t">
                        <a:buNone/>
                      </a:pPr>
                      <a:r>
                        <a:rPr lang="it-IT" sz="700" u="none" strike="noStrike" dirty="0">
                          <a:effectLst/>
                        </a:rPr>
                        <a:t>"</a:t>
                      </a:r>
                      <a:endParaRPr lang="it-IT" sz="700" b="0" i="0" u="none" strike="noStrike" dirty="0">
                        <a:effectLst/>
                        <a:latin typeface="Times New Roman" panose="02020603050405020304" pitchFamily="18" charset="0"/>
                      </a:endParaRPr>
                    </a:p>
                  </a:txBody>
                  <a:tcPr marL="5622" marR="5622" marT="5622" marB="0"/>
                </a:tc>
                <a:tc>
                  <a:txBody>
                    <a:bodyPr/>
                    <a:lstStyle/>
                    <a:p>
                      <a:pPr algn="l" fontAlgn="b">
                        <a:buNone/>
                      </a:pPr>
                      <a:r>
                        <a:rPr lang="it-IT" sz="700" u="none" strike="noStrike">
                          <a:effectLst/>
                        </a:rPr>
                        <a:t>Funzionario UPP MANGHISI Michele</a:t>
                      </a:r>
                      <a:endParaRPr lang="it-IT" sz="700" b="0" i="0" u="none" strike="noStrike">
                        <a:effectLst/>
                        <a:latin typeface="Times New Roman" panose="02020603050405020304" pitchFamily="18" charset="0"/>
                      </a:endParaRPr>
                    </a:p>
                  </a:txBody>
                  <a:tcPr marL="5622" marR="5622" marT="5622" marB="0" anchor="b"/>
                </a:tc>
                <a:tc>
                  <a:txBody>
                    <a:bodyPr/>
                    <a:lstStyle/>
                    <a:p>
                      <a:pPr algn="r" fontAlgn="t">
                        <a:buNone/>
                      </a:pPr>
                      <a:r>
                        <a:rPr lang="it-IT" sz="700" u="none" strike="noStrike" dirty="0">
                          <a:effectLst/>
                        </a:rPr>
                        <a:t>2402308</a:t>
                      </a:r>
                      <a:endParaRPr lang="it-IT" sz="700" b="0" i="0" u="none" strike="noStrike" dirty="0">
                        <a:effectLst/>
                        <a:latin typeface="Times New Roman" panose="02020603050405020304" pitchFamily="18" charset="0"/>
                      </a:endParaRPr>
                    </a:p>
                  </a:txBody>
                  <a:tcPr marL="5622" marR="5622" marT="5622" marB="0"/>
                </a:tc>
                <a:extLst>
                  <a:ext uri="{0D108BD9-81ED-4DB2-BD59-A6C34878D82A}">
                    <a16:rowId xmlns:a16="http://schemas.microsoft.com/office/drawing/2014/main" val="920136357"/>
                  </a:ext>
                </a:extLst>
              </a:tr>
              <a:tr h="137048">
                <a:tc>
                  <a:txBody>
                    <a:bodyPr/>
                    <a:lstStyle/>
                    <a:p>
                      <a:pPr algn="l" fontAlgn="t">
                        <a:buNone/>
                      </a:pPr>
                      <a:r>
                        <a:rPr lang="it-IT" sz="700" u="none" strike="noStrike">
                          <a:effectLst/>
                        </a:rPr>
                        <a:t> </a:t>
                      </a:r>
                      <a:endParaRPr lang="it-IT" sz="700" b="1" i="0" u="none" strike="noStrike">
                        <a:effectLst/>
                        <a:latin typeface="Times New Roman" panose="02020603050405020304" pitchFamily="18" charset="0"/>
                      </a:endParaRPr>
                    </a:p>
                  </a:txBody>
                  <a:tcPr marL="5622" marR="5622" marT="5622" marB="0"/>
                </a:tc>
                <a:tc>
                  <a:txBody>
                    <a:bodyPr/>
                    <a:lstStyle/>
                    <a:p>
                      <a:pPr algn="ctr" fontAlgn="t">
                        <a:buNone/>
                      </a:pPr>
                      <a:r>
                        <a:rPr lang="it-IT" sz="700" u="none" strike="noStrike" dirty="0">
                          <a:effectLst/>
                        </a:rPr>
                        <a:t>"</a:t>
                      </a:r>
                      <a:endParaRPr lang="it-IT" sz="700" b="0" i="0" u="none" strike="noStrike" dirty="0">
                        <a:effectLst/>
                        <a:latin typeface="Times New Roman" panose="02020603050405020304" pitchFamily="18" charset="0"/>
                      </a:endParaRPr>
                    </a:p>
                  </a:txBody>
                  <a:tcPr marL="5622" marR="5622" marT="5622" marB="0"/>
                </a:tc>
                <a:tc>
                  <a:txBody>
                    <a:bodyPr/>
                    <a:lstStyle/>
                    <a:p>
                      <a:pPr algn="l" fontAlgn="b">
                        <a:buNone/>
                      </a:pPr>
                      <a:r>
                        <a:rPr lang="it-IT" sz="700" u="none" strike="noStrike">
                          <a:effectLst/>
                        </a:rPr>
                        <a:t>Assistente MEGNA Giuseppina</a:t>
                      </a:r>
                      <a:endParaRPr lang="it-IT" sz="700" b="0" i="0" u="none" strike="noStrike">
                        <a:effectLst/>
                        <a:latin typeface="Times New Roman" panose="02020603050405020304" pitchFamily="18" charset="0"/>
                      </a:endParaRPr>
                    </a:p>
                  </a:txBody>
                  <a:tcPr marL="5622" marR="5622" marT="5622" marB="0" anchor="b"/>
                </a:tc>
                <a:tc>
                  <a:txBody>
                    <a:bodyPr/>
                    <a:lstStyle/>
                    <a:p>
                      <a:pPr algn="r" fontAlgn="b">
                        <a:buNone/>
                      </a:pPr>
                      <a:endParaRPr lang="it-IT" sz="700" b="0" i="0" u="none" strike="noStrike" dirty="0">
                        <a:effectLst/>
                        <a:latin typeface="Times New Roman" panose="02020603050405020304" pitchFamily="18" charset="0"/>
                      </a:endParaRPr>
                    </a:p>
                  </a:txBody>
                  <a:tcPr marL="5622" marR="5622" marT="5622" marB="0" anchor="b"/>
                </a:tc>
                <a:extLst>
                  <a:ext uri="{0D108BD9-81ED-4DB2-BD59-A6C34878D82A}">
                    <a16:rowId xmlns:a16="http://schemas.microsoft.com/office/drawing/2014/main" val="211385027"/>
                  </a:ext>
                </a:extLst>
              </a:tr>
              <a:tr h="137048">
                <a:tc>
                  <a:txBody>
                    <a:bodyPr/>
                    <a:lstStyle/>
                    <a:p>
                      <a:pPr algn="l" fontAlgn="t">
                        <a:buNone/>
                      </a:pPr>
                      <a:r>
                        <a:rPr lang="it-IT" sz="700" u="none" strike="noStrike">
                          <a:effectLst/>
                        </a:rPr>
                        <a:t> </a:t>
                      </a:r>
                      <a:endParaRPr lang="it-IT" sz="700" b="1" i="0" u="none" strike="noStrike">
                        <a:effectLst/>
                        <a:latin typeface="Times New Roman" panose="02020603050405020304" pitchFamily="18" charset="0"/>
                      </a:endParaRPr>
                    </a:p>
                  </a:txBody>
                  <a:tcPr marL="5622" marR="5622" marT="5622" marB="0"/>
                </a:tc>
                <a:tc>
                  <a:txBody>
                    <a:bodyPr/>
                    <a:lstStyle/>
                    <a:p>
                      <a:pPr algn="ctr" fontAlgn="t">
                        <a:buNone/>
                      </a:pPr>
                      <a:r>
                        <a:rPr lang="it-IT" sz="700" u="none" strike="noStrike" dirty="0">
                          <a:effectLst/>
                        </a:rPr>
                        <a:t>"</a:t>
                      </a:r>
                      <a:endParaRPr lang="it-IT" sz="700" b="0" i="0" u="none" strike="noStrike" dirty="0">
                        <a:effectLst/>
                        <a:latin typeface="Times New Roman" panose="02020603050405020304" pitchFamily="18" charset="0"/>
                      </a:endParaRPr>
                    </a:p>
                  </a:txBody>
                  <a:tcPr marL="5622" marR="5622" marT="5622" marB="0"/>
                </a:tc>
                <a:tc>
                  <a:txBody>
                    <a:bodyPr/>
                    <a:lstStyle/>
                    <a:p>
                      <a:pPr algn="l" fontAlgn="b">
                        <a:buNone/>
                      </a:pPr>
                      <a:r>
                        <a:rPr lang="it-IT" sz="700" u="none" strike="noStrike">
                          <a:effectLst/>
                        </a:rPr>
                        <a:t> </a:t>
                      </a:r>
                      <a:endParaRPr lang="it-IT" sz="700" b="0" i="0" u="none" strike="noStrike">
                        <a:effectLst/>
                        <a:latin typeface="Times New Roman" panose="02020603050405020304" pitchFamily="18" charset="0"/>
                      </a:endParaRPr>
                    </a:p>
                  </a:txBody>
                  <a:tcPr marL="5622" marR="5622" marT="5622" marB="0" anchor="b"/>
                </a:tc>
                <a:tc>
                  <a:txBody>
                    <a:bodyPr/>
                    <a:lstStyle/>
                    <a:p>
                      <a:pPr algn="r" fontAlgn="b">
                        <a:buNone/>
                      </a:pPr>
                      <a:endParaRPr lang="it-IT" sz="700" b="0" i="0" u="none" strike="noStrike" dirty="0">
                        <a:effectLst/>
                        <a:latin typeface="Times New Roman" panose="02020603050405020304" pitchFamily="18" charset="0"/>
                      </a:endParaRPr>
                    </a:p>
                  </a:txBody>
                  <a:tcPr marL="5622" marR="5622" marT="5622" marB="0" anchor="b"/>
                </a:tc>
                <a:extLst>
                  <a:ext uri="{0D108BD9-81ED-4DB2-BD59-A6C34878D82A}">
                    <a16:rowId xmlns:a16="http://schemas.microsoft.com/office/drawing/2014/main" val="208253431"/>
                  </a:ext>
                </a:extLst>
              </a:tr>
              <a:tr h="137048">
                <a:tc>
                  <a:txBody>
                    <a:bodyPr/>
                    <a:lstStyle/>
                    <a:p>
                      <a:pPr algn="l" fontAlgn="t">
                        <a:buNone/>
                      </a:pPr>
                      <a:r>
                        <a:rPr lang="it-IT" sz="700" u="none" strike="noStrike">
                          <a:effectLst/>
                        </a:rPr>
                        <a:t> </a:t>
                      </a:r>
                      <a:endParaRPr lang="it-IT" sz="700" b="1" i="0" u="none" strike="noStrike">
                        <a:effectLst/>
                        <a:latin typeface="Times New Roman" panose="02020603050405020304" pitchFamily="18" charset="0"/>
                      </a:endParaRPr>
                    </a:p>
                  </a:txBody>
                  <a:tcPr marL="5622" marR="5622" marT="5622" marB="0"/>
                </a:tc>
                <a:tc>
                  <a:txBody>
                    <a:bodyPr/>
                    <a:lstStyle/>
                    <a:p>
                      <a:pPr algn="ctr" fontAlgn="t">
                        <a:buNone/>
                      </a:pPr>
                      <a:r>
                        <a:rPr lang="it-IT" sz="700" u="none" strike="noStrike" dirty="0">
                          <a:effectLst/>
                        </a:rPr>
                        <a:t>"</a:t>
                      </a:r>
                      <a:endParaRPr lang="it-IT" sz="700" b="0" i="0" u="none" strike="noStrike" dirty="0">
                        <a:effectLst/>
                        <a:latin typeface="Times New Roman" panose="02020603050405020304" pitchFamily="18" charset="0"/>
                      </a:endParaRPr>
                    </a:p>
                  </a:txBody>
                  <a:tcPr marL="5622" marR="5622" marT="5622" marB="0"/>
                </a:tc>
                <a:tc>
                  <a:txBody>
                    <a:bodyPr/>
                    <a:lstStyle/>
                    <a:p>
                      <a:pPr algn="l" fontAlgn="b">
                        <a:buNone/>
                      </a:pPr>
                      <a:r>
                        <a:rPr lang="it-IT" sz="700" u="none" strike="noStrike">
                          <a:effectLst/>
                        </a:rPr>
                        <a:t>CAZZARO Romina (Edicom)</a:t>
                      </a:r>
                      <a:endParaRPr lang="it-IT" sz="700" b="0" i="0" u="none" strike="noStrike">
                        <a:effectLst/>
                        <a:latin typeface="Times New Roman" panose="02020603050405020304" pitchFamily="18" charset="0"/>
                      </a:endParaRPr>
                    </a:p>
                  </a:txBody>
                  <a:tcPr marL="5622" marR="5622" marT="5622" marB="0" anchor="b"/>
                </a:tc>
                <a:tc>
                  <a:txBody>
                    <a:bodyPr/>
                    <a:lstStyle/>
                    <a:p>
                      <a:pPr algn="r" fontAlgn="b">
                        <a:buNone/>
                      </a:pPr>
                      <a:r>
                        <a:rPr lang="it-IT" sz="700" u="none" strike="noStrike" dirty="0">
                          <a:effectLst/>
                        </a:rPr>
                        <a:t>2402390</a:t>
                      </a:r>
                      <a:endParaRPr lang="it-IT" sz="700" b="0" i="0" u="none" strike="noStrike" dirty="0">
                        <a:effectLst/>
                        <a:latin typeface="Times New Roman" panose="02020603050405020304" pitchFamily="18" charset="0"/>
                      </a:endParaRPr>
                    </a:p>
                  </a:txBody>
                  <a:tcPr marL="5622" marR="5622" marT="5622" marB="0" anchor="b"/>
                </a:tc>
                <a:extLst>
                  <a:ext uri="{0D108BD9-81ED-4DB2-BD59-A6C34878D82A}">
                    <a16:rowId xmlns:a16="http://schemas.microsoft.com/office/drawing/2014/main" val="2229516193"/>
                  </a:ext>
                </a:extLst>
              </a:tr>
              <a:tr h="137048">
                <a:tc>
                  <a:txBody>
                    <a:bodyPr/>
                    <a:lstStyle/>
                    <a:p>
                      <a:pPr algn="l" fontAlgn="t">
                        <a:buNone/>
                      </a:pPr>
                      <a:r>
                        <a:rPr lang="it-IT" sz="700" u="none" strike="noStrike">
                          <a:effectLst/>
                        </a:rPr>
                        <a:t> </a:t>
                      </a:r>
                      <a:endParaRPr lang="it-IT" sz="700" b="1" i="0" u="none" strike="noStrike">
                        <a:effectLst/>
                        <a:latin typeface="Times New Roman" panose="02020603050405020304" pitchFamily="18" charset="0"/>
                      </a:endParaRPr>
                    </a:p>
                  </a:txBody>
                  <a:tcPr marL="5622" marR="5622" marT="5622" marB="0"/>
                </a:tc>
                <a:tc>
                  <a:txBody>
                    <a:bodyPr/>
                    <a:lstStyle/>
                    <a:p>
                      <a:pPr algn="ctr" fontAlgn="t">
                        <a:buNone/>
                      </a:pPr>
                      <a:r>
                        <a:rPr lang="it-IT" sz="700" u="none" strike="noStrike" dirty="0">
                          <a:effectLst/>
                        </a:rPr>
                        <a:t>"</a:t>
                      </a:r>
                      <a:endParaRPr lang="it-IT" sz="700" b="0" i="0" u="none" strike="noStrike" dirty="0">
                        <a:effectLst/>
                        <a:latin typeface="Times New Roman" panose="02020603050405020304" pitchFamily="18" charset="0"/>
                      </a:endParaRPr>
                    </a:p>
                  </a:txBody>
                  <a:tcPr marL="5622" marR="5622" marT="5622" marB="0"/>
                </a:tc>
                <a:tc>
                  <a:txBody>
                    <a:bodyPr/>
                    <a:lstStyle/>
                    <a:p>
                      <a:pPr algn="l" fontAlgn="b">
                        <a:buNone/>
                      </a:pPr>
                      <a:r>
                        <a:rPr lang="it-IT" sz="700" u="none" strike="noStrike" dirty="0">
                          <a:effectLst/>
                        </a:rPr>
                        <a:t>MANENTE Michela (</a:t>
                      </a:r>
                      <a:r>
                        <a:rPr lang="it-IT" sz="700" u="none" strike="noStrike" dirty="0" err="1">
                          <a:effectLst/>
                        </a:rPr>
                        <a:t>Edicom</a:t>
                      </a:r>
                      <a:r>
                        <a:rPr lang="it-IT" sz="700" u="none" strike="noStrike" dirty="0">
                          <a:effectLst/>
                        </a:rPr>
                        <a:t>)</a:t>
                      </a:r>
                      <a:endParaRPr lang="it-IT" sz="700" b="0" i="0" u="none" strike="noStrike" dirty="0">
                        <a:effectLst/>
                        <a:latin typeface="Times New Roman" panose="02020603050405020304" pitchFamily="18" charset="0"/>
                      </a:endParaRPr>
                    </a:p>
                  </a:txBody>
                  <a:tcPr marL="5622" marR="5622" marT="5622" marB="0" anchor="b"/>
                </a:tc>
                <a:tc>
                  <a:txBody>
                    <a:bodyPr/>
                    <a:lstStyle/>
                    <a:p>
                      <a:pPr algn="r" fontAlgn="b">
                        <a:buNone/>
                      </a:pPr>
                      <a:r>
                        <a:rPr lang="it-IT" sz="700" u="none" strike="noStrike" dirty="0">
                          <a:effectLst/>
                        </a:rPr>
                        <a:t>2402390</a:t>
                      </a:r>
                      <a:endParaRPr lang="it-IT" sz="700" b="0" i="0" u="none" strike="noStrike" dirty="0">
                        <a:effectLst/>
                        <a:latin typeface="Times New Roman" panose="02020603050405020304" pitchFamily="18" charset="0"/>
                      </a:endParaRPr>
                    </a:p>
                  </a:txBody>
                  <a:tcPr marL="5622" marR="5622" marT="5622" marB="0" anchor="b"/>
                </a:tc>
                <a:extLst>
                  <a:ext uri="{0D108BD9-81ED-4DB2-BD59-A6C34878D82A}">
                    <a16:rowId xmlns:a16="http://schemas.microsoft.com/office/drawing/2014/main" val="3081934713"/>
                  </a:ext>
                </a:extLst>
              </a:tr>
            </a:tbl>
          </a:graphicData>
        </a:graphic>
      </p:graphicFrame>
    </p:spTree>
    <p:extLst>
      <p:ext uri="{BB962C8B-B14F-4D97-AF65-F5344CB8AC3E}">
        <p14:creationId xmlns:p14="http://schemas.microsoft.com/office/powerpoint/2010/main" val="3036494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39D2D875-F817-8E7B-755D-18AD2B05BDB2}"/>
              </a:ext>
            </a:extLst>
          </p:cNvPr>
          <p:cNvSpPr>
            <a:spLocks noGrp="1"/>
          </p:cNvSpPr>
          <p:nvPr>
            <p:ph type="title"/>
          </p:nvPr>
        </p:nvSpPr>
        <p:spPr>
          <a:xfrm>
            <a:off x="686834" y="1153572"/>
            <a:ext cx="3200400" cy="4461163"/>
          </a:xfrm>
        </p:spPr>
        <p:txBody>
          <a:bodyPr>
            <a:normAutofit/>
          </a:bodyPr>
          <a:lstStyle/>
          <a:p>
            <a:r>
              <a:rPr lang="it-IT" dirty="0">
                <a:solidFill>
                  <a:srgbClr val="FFFFFF"/>
                </a:solidFill>
              </a:rPr>
              <a:t>INDICE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Segnaposto contenuto 2">
            <a:extLst>
              <a:ext uri="{FF2B5EF4-FFF2-40B4-BE49-F238E27FC236}">
                <a16:creationId xmlns:a16="http://schemas.microsoft.com/office/drawing/2014/main" id="{E870CC87-C257-499E-F9B5-EB9A139FE657}"/>
              </a:ext>
            </a:extLst>
          </p:cNvPr>
          <p:cNvSpPr>
            <a:spLocks noGrp="1"/>
          </p:cNvSpPr>
          <p:nvPr>
            <p:ph idx="1"/>
          </p:nvPr>
        </p:nvSpPr>
        <p:spPr>
          <a:xfrm>
            <a:off x="4447308" y="591344"/>
            <a:ext cx="6906491" cy="5585619"/>
          </a:xfrm>
        </p:spPr>
        <p:txBody>
          <a:bodyPr anchor="ctr">
            <a:normAutofit lnSpcReduction="10000"/>
          </a:bodyPr>
          <a:lstStyle/>
          <a:p>
            <a:r>
              <a:rPr lang="it-IT" sz="1500" dirty="0"/>
              <a:t>Introduzione</a:t>
            </a:r>
          </a:p>
          <a:p>
            <a:r>
              <a:rPr lang="it-IT" sz="1500" dirty="0"/>
              <a:t>Il Tribunale di Venezia – Dove siamo – Chi siamo </a:t>
            </a:r>
          </a:p>
          <a:p>
            <a:r>
              <a:rPr lang="it-IT" sz="1500" dirty="0"/>
              <a:t>Indirizzi, recapiti, orari di accesso</a:t>
            </a:r>
          </a:p>
          <a:p>
            <a:r>
              <a:rPr lang="it-IT" sz="1500" dirty="0"/>
              <a:t>Il circondario</a:t>
            </a:r>
          </a:p>
          <a:p>
            <a:r>
              <a:rPr lang="it-IT" sz="1500" dirty="0"/>
              <a:t>Il sito web del Tribunale</a:t>
            </a:r>
          </a:p>
          <a:p>
            <a:r>
              <a:rPr lang="it-IT" sz="1500" dirty="0"/>
              <a:t>Il Tribunale di Venezia</a:t>
            </a:r>
          </a:p>
          <a:p>
            <a:r>
              <a:rPr lang="it-IT" sz="1500" dirty="0"/>
              <a:t>Le figure istituzionali all’interno del Tribunale</a:t>
            </a:r>
          </a:p>
          <a:p>
            <a:pPr marL="0" indent="0">
              <a:buNone/>
            </a:pPr>
            <a:r>
              <a:rPr lang="it-IT" sz="1500" dirty="0"/>
              <a:t> 	- Presidente e Magistrati </a:t>
            </a:r>
          </a:p>
          <a:p>
            <a:pPr marL="0" indent="0">
              <a:buNone/>
            </a:pPr>
            <a:r>
              <a:rPr lang="it-IT" sz="1500" dirty="0"/>
              <a:t>	- Dirigente e Personale Amministrativo</a:t>
            </a:r>
          </a:p>
          <a:p>
            <a:r>
              <a:rPr lang="it-IT" sz="1500" dirty="0"/>
              <a:t>L’organizzazione degli Uffici e delle Cancellerie </a:t>
            </a:r>
          </a:p>
          <a:p>
            <a:r>
              <a:rPr lang="it-IT" sz="1500" dirty="0"/>
              <a:t>Area Amministrativa: Presidenza-Dirigenza</a:t>
            </a:r>
          </a:p>
          <a:p>
            <a:r>
              <a:rPr lang="it-IT" sz="1500" dirty="0"/>
              <a:t>Area Amministrativo-contabile</a:t>
            </a:r>
          </a:p>
          <a:p>
            <a:r>
              <a:rPr lang="it-IT" sz="1500" dirty="0"/>
              <a:t>Area amministrativo-giudiziaria</a:t>
            </a:r>
          </a:p>
          <a:p>
            <a:r>
              <a:rPr lang="it-IT" sz="1500" dirty="0"/>
              <a:t>Area Civile </a:t>
            </a:r>
          </a:p>
          <a:p>
            <a:r>
              <a:rPr lang="it-IT" sz="1500" dirty="0"/>
              <a:t>Area Penale</a:t>
            </a:r>
          </a:p>
          <a:p>
            <a:r>
              <a:rPr lang="it-IT" sz="1500" dirty="0"/>
              <a:t>Servizi on-line</a:t>
            </a:r>
          </a:p>
          <a:p>
            <a:r>
              <a:rPr lang="it-IT" sz="1500" dirty="0"/>
              <a:t>Gli obiettivi della qualità ed il miglioramento dei servizi</a:t>
            </a:r>
          </a:p>
          <a:p>
            <a:endParaRPr lang="it-IT" sz="1500" dirty="0"/>
          </a:p>
        </p:txBody>
      </p:sp>
      <p:sp>
        <p:nvSpPr>
          <p:cNvPr id="5" name="Segnaposto numero diapositiva 4">
            <a:extLst>
              <a:ext uri="{FF2B5EF4-FFF2-40B4-BE49-F238E27FC236}">
                <a16:creationId xmlns:a16="http://schemas.microsoft.com/office/drawing/2014/main" id="{C4EC79D5-2CBA-916B-9295-A0E879BCF626}"/>
              </a:ext>
            </a:extLst>
          </p:cNvPr>
          <p:cNvSpPr>
            <a:spLocks noGrp="1"/>
          </p:cNvSpPr>
          <p:nvPr>
            <p:ph type="sldNum" sz="quarter" idx="12"/>
          </p:nvPr>
        </p:nvSpPr>
        <p:spPr/>
        <p:txBody>
          <a:bodyPr/>
          <a:lstStyle/>
          <a:p>
            <a:fld id="{0A789602-4527-41A6-989C-6E832B17D0AC}" type="slidenum">
              <a:rPr lang="it-IT" smtClean="0"/>
              <a:t>2</a:t>
            </a:fld>
            <a:endParaRPr lang="it-IT"/>
          </a:p>
        </p:txBody>
      </p:sp>
    </p:spTree>
    <p:extLst>
      <p:ext uri="{BB962C8B-B14F-4D97-AF65-F5344CB8AC3E}">
        <p14:creationId xmlns:p14="http://schemas.microsoft.com/office/powerpoint/2010/main" val="29357182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48089BF-31F6-7612-E800-9848CA9651CA}"/>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4B27A22-1661-CEE6-3FE8-2AB48F03B0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C9EC8AE0-CDDA-DF2B-1AC6-5FC3EBF453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1865D578-A2F7-0FF2-2837-CFCAE40C128F}"/>
              </a:ext>
            </a:extLst>
          </p:cNvPr>
          <p:cNvSpPr>
            <a:spLocks noGrp="1"/>
          </p:cNvSpPr>
          <p:nvPr>
            <p:ph type="title"/>
          </p:nvPr>
        </p:nvSpPr>
        <p:spPr>
          <a:xfrm>
            <a:off x="686834" y="1153572"/>
            <a:ext cx="3200400" cy="4461163"/>
          </a:xfrm>
        </p:spPr>
        <p:txBody>
          <a:bodyPr>
            <a:normAutofit/>
          </a:bodyPr>
          <a:lstStyle/>
          <a:p>
            <a:r>
              <a:rPr lang="it-IT" sz="3400" dirty="0">
                <a:solidFill>
                  <a:srgbClr val="FFFFFF"/>
                </a:solidFill>
              </a:rPr>
              <a:t>Area Civile</a:t>
            </a:r>
            <a:br>
              <a:rPr lang="it-IT" sz="3400" dirty="0">
                <a:solidFill>
                  <a:srgbClr val="FFFFFF"/>
                </a:solidFill>
              </a:rPr>
            </a:br>
            <a:endParaRPr lang="it-IT" sz="3400" dirty="0">
              <a:solidFill>
                <a:srgbClr val="FFFFFF"/>
              </a:solidFill>
            </a:endParaRPr>
          </a:p>
        </p:txBody>
      </p:sp>
      <p:sp>
        <p:nvSpPr>
          <p:cNvPr id="14" name="Arc 13">
            <a:extLst>
              <a:ext uri="{FF2B5EF4-FFF2-40B4-BE49-F238E27FC236}">
                <a16:creationId xmlns:a16="http://schemas.microsoft.com/office/drawing/2014/main" id="{A384949E-280D-16F1-270C-8F597778CA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 name="Segnaposto numero diapositiva 4">
            <a:extLst>
              <a:ext uri="{FF2B5EF4-FFF2-40B4-BE49-F238E27FC236}">
                <a16:creationId xmlns:a16="http://schemas.microsoft.com/office/drawing/2014/main" id="{6A835A30-96C1-DE58-895D-45102AAADA37}"/>
              </a:ext>
            </a:extLst>
          </p:cNvPr>
          <p:cNvSpPr>
            <a:spLocks noGrp="1"/>
          </p:cNvSpPr>
          <p:nvPr>
            <p:ph type="sldNum" sz="quarter" idx="12"/>
          </p:nvPr>
        </p:nvSpPr>
        <p:spPr>
          <a:xfrm>
            <a:off x="9541564" y="6356350"/>
            <a:ext cx="1812235" cy="365125"/>
          </a:xfrm>
        </p:spPr>
        <p:txBody>
          <a:bodyPr>
            <a:normAutofit/>
          </a:bodyPr>
          <a:lstStyle/>
          <a:p>
            <a:pPr>
              <a:spcAft>
                <a:spcPts val="600"/>
              </a:spcAft>
            </a:pPr>
            <a:fld id="{0A789602-4527-41A6-989C-6E832B17D0AC}" type="slidenum">
              <a:rPr lang="it-IT" smtClean="0"/>
              <a:pPr>
                <a:spcAft>
                  <a:spcPts val="600"/>
                </a:spcAft>
              </a:pPr>
              <a:t>20</a:t>
            </a:fld>
            <a:endParaRPr lang="it-IT"/>
          </a:p>
        </p:txBody>
      </p:sp>
      <p:graphicFrame>
        <p:nvGraphicFramePr>
          <p:cNvPr id="11" name="Segnaposto contenuto 10">
            <a:extLst>
              <a:ext uri="{FF2B5EF4-FFF2-40B4-BE49-F238E27FC236}">
                <a16:creationId xmlns:a16="http://schemas.microsoft.com/office/drawing/2014/main" id="{70C80AB6-F4B0-421B-612C-DC6C6D5E7425}"/>
              </a:ext>
            </a:extLst>
          </p:cNvPr>
          <p:cNvGraphicFramePr>
            <a:graphicFrameLocks noGrp="1"/>
          </p:cNvGraphicFramePr>
          <p:nvPr>
            <p:ph idx="1"/>
            <p:extLst>
              <p:ext uri="{D42A27DB-BD31-4B8C-83A1-F6EECF244321}">
                <p14:modId xmlns:p14="http://schemas.microsoft.com/office/powerpoint/2010/main" val="4135807077"/>
              </p:ext>
            </p:extLst>
          </p:nvPr>
        </p:nvGraphicFramePr>
        <p:xfrm>
          <a:off x="3887234" y="714377"/>
          <a:ext cx="7268445" cy="5573352"/>
        </p:xfrm>
        <a:graphic>
          <a:graphicData uri="http://schemas.openxmlformats.org/drawingml/2006/table">
            <a:tbl>
              <a:tblPr>
                <a:tableStyleId>{5C22544A-7EE6-4342-B048-85BDC9FD1C3A}</a:tableStyleId>
              </a:tblPr>
              <a:tblGrid>
                <a:gridCol w="2221916">
                  <a:extLst>
                    <a:ext uri="{9D8B030D-6E8A-4147-A177-3AD203B41FA5}">
                      <a16:colId xmlns:a16="http://schemas.microsoft.com/office/drawing/2014/main" val="1279547697"/>
                    </a:ext>
                  </a:extLst>
                </a:gridCol>
                <a:gridCol w="1158174">
                  <a:extLst>
                    <a:ext uri="{9D8B030D-6E8A-4147-A177-3AD203B41FA5}">
                      <a16:colId xmlns:a16="http://schemas.microsoft.com/office/drawing/2014/main" val="1228091187"/>
                    </a:ext>
                  </a:extLst>
                </a:gridCol>
                <a:gridCol w="3066246">
                  <a:extLst>
                    <a:ext uri="{9D8B030D-6E8A-4147-A177-3AD203B41FA5}">
                      <a16:colId xmlns:a16="http://schemas.microsoft.com/office/drawing/2014/main" val="1399500303"/>
                    </a:ext>
                  </a:extLst>
                </a:gridCol>
                <a:gridCol w="822109">
                  <a:extLst>
                    <a:ext uri="{9D8B030D-6E8A-4147-A177-3AD203B41FA5}">
                      <a16:colId xmlns:a16="http://schemas.microsoft.com/office/drawing/2014/main" val="3081933658"/>
                    </a:ext>
                  </a:extLst>
                </a:gridCol>
              </a:tblGrid>
              <a:tr h="432483">
                <a:tc>
                  <a:txBody>
                    <a:bodyPr/>
                    <a:lstStyle/>
                    <a:p>
                      <a:pPr algn="l" fontAlgn="b">
                        <a:buNone/>
                      </a:pPr>
                      <a:r>
                        <a:rPr lang="it-IT" sz="800" u="none" strike="noStrike" dirty="0">
                          <a:effectLst/>
                        </a:rPr>
                        <a:t>Direttore responsabile</a:t>
                      </a:r>
                      <a:br>
                        <a:rPr lang="it-IT" sz="800" u="none" strike="noStrike" dirty="0">
                          <a:effectLst/>
                        </a:rPr>
                      </a:br>
                      <a:r>
                        <a:rPr lang="it-IT" sz="800" u="none" strike="noStrike" dirty="0">
                          <a:effectLst/>
                        </a:rPr>
                        <a:t>Cancelleria II^ Sezione Civile FAMIGLIA - Sezione Specializzata IMMIGRAZIONE</a:t>
                      </a:r>
                      <a:endParaRPr lang="it-IT" sz="800" b="1" i="0" u="none" strike="noStrike" dirty="0">
                        <a:effectLst/>
                        <a:latin typeface="Times New Roman" panose="02020603050405020304" pitchFamily="18" charset="0"/>
                      </a:endParaRPr>
                    </a:p>
                  </a:txBody>
                  <a:tcPr marL="6654" marR="6654" marT="6654" marB="0" anchor="b"/>
                </a:tc>
                <a:tc>
                  <a:txBody>
                    <a:bodyPr/>
                    <a:lstStyle/>
                    <a:p>
                      <a:pPr algn="ctr" fontAlgn="t">
                        <a:buNone/>
                      </a:pPr>
                      <a:r>
                        <a:rPr lang="it-IT" sz="800" u="none" strike="noStrike">
                          <a:effectLst/>
                        </a:rPr>
                        <a:t>Ed 11-P1-St 1.47</a:t>
                      </a:r>
                      <a:endParaRPr lang="it-IT" sz="800" b="0" i="0" u="none" strike="noStrike">
                        <a:effectLst/>
                        <a:latin typeface="Times New Roman" panose="02020603050405020304" pitchFamily="18" charset="0"/>
                      </a:endParaRPr>
                    </a:p>
                  </a:txBody>
                  <a:tcPr marL="6654" marR="6654" marT="6654" marB="0"/>
                </a:tc>
                <a:tc>
                  <a:txBody>
                    <a:bodyPr/>
                    <a:lstStyle/>
                    <a:p>
                      <a:pPr algn="l" fontAlgn="t">
                        <a:buNone/>
                      </a:pPr>
                      <a:r>
                        <a:rPr lang="it-IT" sz="800" u="none" strike="noStrike">
                          <a:effectLst/>
                        </a:rPr>
                        <a:t>Direttore DE NONI Lucia</a:t>
                      </a:r>
                      <a:endParaRPr lang="it-IT" sz="800" b="0" i="0" u="none" strike="noStrike">
                        <a:effectLst/>
                        <a:latin typeface="Times New Roman" panose="02020603050405020304" pitchFamily="18" charset="0"/>
                      </a:endParaRPr>
                    </a:p>
                  </a:txBody>
                  <a:tcPr marL="6654" marR="6654" marT="6654" marB="0"/>
                </a:tc>
                <a:tc>
                  <a:txBody>
                    <a:bodyPr/>
                    <a:lstStyle/>
                    <a:p>
                      <a:pPr algn="r" fontAlgn="t">
                        <a:buNone/>
                      </a:pPr>
                      <a:r>
                        <a:rPr lang="it-IT" sz="800" u="none" strike="noStrike">
                          <a:effectLst/>
                        </a:rPr>
                        <a:t>2402251</a:t>
                      </a:r>
                      <a:endParaRPr lang="it-IT" sz="800" b="0" i="0" u="none" strike="noStrike">
                        <a:effectLst/>
                        <a:latin typeface="Times New Roman" panose="02020603050405020304" pitchFamily="18" charset="0"/>
                      </a:endParaRPr>
                    </a:p>
                  </a:txBody>
                  <a:tcPr marL="6654" marR="6654" marT="6654" marB="0"/>
                </a:tc>
                <a:extLst>
                  <a:ext uri="{0D108BD9-81ED-4DB2-BD59-A6C34878D82A}">
                    <a16:rowId xmlns:a16="http://schemas.microsoft.com/office/drawing/2014/main" val="2183513143"/>
                  </a:ext>
                </a:extLst>
              </a:tr>
              <a:tr h="139725">
                <a:tc>
                  <a:txBody>
                    <a:bodyPr/>
                    <a:lstStyle/>
                    <a:p>
                      <a:pPr algn="l" fontAlgn="t">
                        <a:buNone/>
                      </a:pPr>
                      <a:r>
                        <a:rPr lang="it-IT" sz="800" u="none" strike="noStrike">
                          <a:effectLst/>
                        </a:rPr>
                        <a:t>Cancelleria IIª Sezione Civile</a:t>
                      </a:r>
                      <a:endParaRPr lang="it-IT" sz="800" b="1" i="0" u="none" strike="noStrike">
                        <a:effectLst/>
                        <a:latin typeface="Times New Roman" panose="02020603050405020304" pitchFamily="18" charset="0"/>
                      </a:endParaRPr>
                    </a:p>
                  </a:txBody>
                  <a:tcPr marL="6654" marR="6654" marT="6654" marB="0"/>
                </a:tc>
                <a:tc>
                  <a:txBody>
                    <a:bodyPr/>
                    <a:lstStyle/>
                    <a:p>
                      <a:pPr algn="ctr" fontAlgn="t">
                        <a:buNone/>
                      </a:pPr>
                      <a:r>
                        <a:rPr lang="it-IT" sz="800" u="none" strike="noStrike">
                          <a:effectLst/>
                        </a:rPr>
                        <a:t> </a:t>
                      </a:r>
                      <a:endParaRPr lang="it-IT" sz="800" b="0" i="0" u="none" strike="noStrike">
                        <a:effectLst/>
                        <a:latin typeface="Times New Roman" panose="02020603050405020304" pitchFamily="18" charset="0"/>
                      </a:endParaRPr>
                    </a:p>
                  </a:txBody>
                  <a:tcPr marL="6654" marR="6654" marT="6654"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it-IT" sz="800" u="none" strike="noStrike" dirty="0">
                          <a:effectLst/>
                        </a:rPr>
                        <a:t> </a:t>
                      </a:r>
                      <a:r>
                        <a:rPr lang="it-IT" sz="800" u="none" strike="noStrike" kern="1200" dirty="0">
                          <a:solidFill>
                            <a:schemeClr val="dk1"/>
                          </a:solidFill>
                          <a:effectLst/>
                          <a:latin typeface="+mn-lt"/>
                          <a:ea typeface="+mn-ea"/>
                          <a:cs typeface="+mn-cs"/>
                        </a:rPr>
                        <a:t>Funzionario BUZZERIO Riccardo</a:t>
                      </a:r>
                    </a:p>
                    <a:p>
                      <a:pPr algn="l" fontAlgn="t">
                        <a:buNone/>
                      </a:pPr>
                      <a:endParaRPr lang="it-IT" sz="800" b="0" i="0" u="none" strike="noStrike" dirty="0">
                        <a:effectLst/>
                        <a:latin typeface="Times New Roman" panose="02020603050405020304" pitchFamily="18" charset="0"/>
                      </a:endParaRPr>
                    </a:p>
                  </a:txBody>
                  <a:tcPr marL="6654" marR="6654" marT="6654" marB="0"/>
                </a:tc>
                <a:tc>
                  <a:txBody>
                    <a:bodyPr/>
                    <a:lstStyle/>
                    <a:p>
                      <a:pPr marL="0" marR="0" lvl="0" indent="0" algn="r" defTabSz="914400" rtl="0" eaLnBrk="1" fontAlgn="t" latinLnBrk="0" hangingPunct="1">
                        <a:lnSpc>
                          <a:spcPct val="100000"/>
                        </a:lnSpc>
                        <a:spcBef>
                          <a:spcPts val="0"/>
                        </a:spcBef>
                        <a:spcAft>
                          <a:spcPts val="0"/>
                        </a:spcAft>
                        <a:buClrTx/>
                        <a:buSzTx/>
                        <a:buFontTx/>
                        <a:buNone/>
                        <a:tabLst/>
                        <a:defRPr/>
                      </a:pPr>
                      <a:r>
                        <a:rPr lang="it-IT" sz="800" u="none" strike="noStrike" dirty="0">
                          <a:effectLst/>
                        </a:rPr>
                        <a:t>2402271</a:t>
                      </a:r>
                      <a:endParaRPr lang="it-IT" sz="800" b="0" i="0" u="none" strike="noStrike" dirty="0">
                        <a:effectLst/>
                        <a:latin typeface="Times New Roman" panose="02020603050405020304" pitchFamily="18" charset="0"/>
                      </a:endParaRPr>
                    </a:p>
                    <a:p>
                      <a:pPr algn="r" fontAlgn="t">
                        <a:buNone/>
                      </a:pPr>
                      <a:r>
                        <a:rPr lang="it-IT" sz="800" u="none" strike="noStrike" dirty="0">
                          <a:effectLst/>
                        </a:rPr>
                        <a:t> </a:t>
                      </a:r>
                      <a:endParaRPr lang="it-IT" sz="800" b="0" i="0" u="none" strike="noStrike" dirty="0">
                        <a:effectLst/>
                        <a:latin typeface="Times New Roman" panose="02020603050405020304" pitchFamily="18" charset="0"/>
                      </a:endParaRPr>
                    </a:p>
                  </a:txBody>
                  <a:tcPr marL="6654" marR="6654" marT="6654" marB="0"/>
                </a:tc>
                <a:extLst>
                  <a:ext uri="{0D108BD9-81ED-4DB2-BD59-A6C34878D82A}">
                    <a16:rowId xmlns:a16="http://schemas.microsoft.com/office/drawing/2014/main" val="3039161677"/>
                  </a:ext>
                </a:extLst>
              </a:tr>
              <a:tr h="139725">
                <a:tc>
                  <a:txBody>
                    <a:bodyPr/>
                    <a:lstStyle/>
                    <a:p>
                      <a:pPr algn="r" fontAlgn="t">
                        <a:buNone/>
                      </a:pPr>
                      <a:r>
                        <a:rPr lang="it-IT" sz="800" u="none" strike="noStrike">
                          <a:effectLst/>
                        </a:rPr>
                        <a:t> </a:t>
                      </a:r>
                      <a:endParaRPr lang="it-IT" sz="800" b="1" i="0" u="none" strike="noStrike">
                        <a:effectLst/>
                        <a:latin typeface="Times New Roman" panose="02020603050405020304" pitchFamily="18" charset="0"/>
                      </a:endParaRPr>
                    </a:p>
                  </a:txBody>
                  <a:tcPr marL="6654" marR="6654" marT="6654" marB="0"/>
                </a:tc>
                <a:tc>
                  <a:txBody>
                    <a:bodyPr/>
                    <a:lstStyle/>
                    <a:p>
                      <a:pPr algn="ctr" fontAlgn="t">
                        <a:buNone/>
                      </a:pPr>
                      <a:r>
                        <a:rPr lang="it-IT" sz="800" u="none" strike="noStrike">
                          <a:effectLst/>
                        </a:rPr>
                        <a:t>Ed 14-P1-St 1.69</a:t>
                      </a:r>
                      <a:endParaRPr lang="it-IT" sz="800" b="0" i="0" u="none" strike="noStrike">
                        <a:effectLst/>
                        <a:latin typeface="Times New Roman" panose="02020603050405020304" pitchFamily="18" charset="0"/>
                      </a:endParaRPr>
                    </a:p>
                  </a:txBody>
                  <a:tcPr marL="6654" marR="6654" marT="6654" marB="0"/>
                </a:tc>
                <a:tc>
                  <a:txBody>
                    <a:bodyPr/>
                    <a:lstStyle/>
                    <a:p>
                      <a:pPr algn="l" fontAlgn="t">
                        <a:buNone/>
                      </a:pPr>
                      <a:r>
                        <a:rPr lang="it-IT" sz="800" u="none" strike="noStrike">
                          <a:effectLst/>
                        </a:rPr>
                        <a:t>Funzionario UPP TECCHIO Filippo</a:t>
                      </a:r>
                      <a:endParaRPr lang="it-IT" sz="800" b="0" i="0" u="none" strike="noStrike">
                        <a:effectLst/>
                        <a:latin typeface="Times New Roman" panose="02020603050405020304" pitchFamily="18" charset="0"/>
                      </a:endParaRPr>
                    </a:p>
                  </a:txBody>
                  <a:tcPr marL="6654" marR="6654" marT="6654" marB="0"/>
                </a:tc>
                <a:tc>
                  <a:txBody>
                    <a:bodyPr/>
                    <a:lstStyle/>
                    <a:p>
                      <a:pPr algn="r" fontAlgn="b">
                        <a:buNone/>
                      </a:pPr>
                      <a:r>
                        <a:rPr lang="it-IT" sz="800" u="none" strike="noStrike">
                          <a:effectLst/>
                        </a:rPr>
                        <a:t>2402371</a:t>
                      </a:r>
                      <a:endParaRPr lang="it-IT" sz="800" b="0" i="0" u="none" strike="noStrike">
                        <a:effectLst/>
                        <a:latin typeface="Times New Roman" panose="02020603050405020304" pitchFamily="18" charset="0"/>
                      </a:endParaRPr>
                    </a:p>
                  </a:txBody>
                  <a:tcPr marL="6654" marR="6654" marT="6654" marB="0" anchor="b"/>
                </a:tc>
                <a:extLst>
                  <a:ext uri="{0D108BD9-81ED-4DB2-BD59-A6C34878D82A}">
                    <a16:rowId xmlns:a16="http://schemas.microsoft.com/office/drawing/2014/main" val="299085700"/>
                  </a:ext>
                </a:extLst>
              </a:tr>
              <a:tr h="139725">
                <a:tc>
                  <a:txBody>
                    <a:bodyPr/>
                    <a:lstStyle/>
                    <a:p>
                      <a:pPr algn="r" fontAlgn="t">
                        <a:buNone/>
                      </a:pPr>
                      <a:r>
                        <a:rPr lang="it-IT" sz="800" u="none" strike="noStrike">
                          <a:effectLst/>
                        </a:rPr>
                        <a:t> </a:t>
                      </a:r>
                      <a:endParaRPr lang="it-IT" sz="800" b="1" i="0" u="none" strike="noStrike">
                        <a:effectLst/>
                        <a:latin typeface="Times New Roman" panose="02020603050405020304" pitchFamily="18" charset="0"/>
                      </a:endParaRPr>
                    </a:p>
                  </a:txBody>
                  <a:tcPr marL="6654" marR="6654" marT="6654" marB="0"/>
                </a:tc>
                <a:tc>
                  <a:txBody>
                    <a:bodyPr/>
                    <a:lstStyle/>
                    <a:p>
                      <a:pPr algn="ctr" fontAlgn="t">
                        <a:buNone/>
                      </a:pPr>
                      <a:r>
                        <a:rPr lang="it-IT" sz="800" u="none" strike="noStrike">
                          <a:effectLst/>
                        </a:rPr>
                        <a:t> </a:t>
                      </a:r>
                      <a:endParaRPr lang="it-IT" sz="800" b="0" i="0" u="none" strike="noStrike">
                        <a:effectLst/>
                        <a:latin typeface="Times New Roman" panose="02020603050405020304" pitchFamily="18" charset="0"/>
                      </a:endParaRPr>
                    </a:p>
                  </a:txBody>
                  <a:tcPr marL="6654" marR="6654" marT="6654" marB="0"/>
                </a:tc>
                <a:tc>
                  <a:txBody>
                    <a:bodyPr/>
                    <a:lstStyle/>
                    <a:p>
                      <a:pPr algn="l" fontAlgn="t">
                        <a:buNone/>
                      </a:pPr>
                      <a:r>
                        <a:rPr lang="it-IT" sz="800" u="none" strike="noStrike">
                          <a:effectLst/>
                        </a:rPr>
                        <a:t>Assistente ARDIZZONE Maurizio</a:t>
                      </a:r>
                      <a:endParaRPr lang="it-IT" sz="800" b="0" i="0" u="none" strike="noStrike">
                        <a:effectLst/>
                        <a:latin typeface="Times New Roman" panose="02020603050405020304" pitchFamily="18" charset="0"/>
                      </a:endParaRPr>
                    </a:p>
                  </a:txBody>
                  <a:tcPr marL="6654" marR="6654" marT="6654" marB="0"/>
                </a:tc>
                <a:tc>
                  <a:txBody>
                    <a:bodyPr/>
                    <a:lstStyle/>
                    <a:p>
                      <a:pPr algn="r" fontAlgn="t">
                        <a:buNone/>
                      </a:pPr>
                      <a:endParaRPr lang="it-IT" sz="800" b="0" i="0" u="none" strike="noStrike" dirty="0">
                        <a:effectLst/>
                        <a:latin typeface="Times New Roman" panose="02020603050405020304" pitchFamily="18" charset="0"/>
                      </a:endParaRPr>
                    </a:p>
                  </a:txBody>
                  <a:tcPr marL="6654" marR="6654" marT="6654" marB="0"/>
                </a:tc>
                <a:extLst>
                  <a:ext uri="{0D108BD9-81ED-4DB2-BD59-A6C34878D82A}">
                    <a16:rowId xmlns:a16="http://schemas.microsoft.com/office/drawing/2014/main" val="2317632375"/>
                  </a:ext>
                </a:extLst>
              </a:tr>
              <a:tr h="139725">
                <a:tc>
                  <a:txBody>
                    <a:bodyPr/>
                    <a:lstStyle/>
                    <a:p>
                      <a:pPr algn="ctr" fontAlgn="t">
                        <a:buNone/>
                      </a:pPr>
                      <a:r>
                        <a:rPr lang="it-IT" sz="700" u="none" strike="noStrike">
                          <a:effectLst/>
                        </a:rPr>
                        <a:t> </a:t>
                      </a:r>
                      <a:endParaRPr lang="it-IT" sz="700" b="0" i="0" u="none" strike="noStrike">
                        <a:effectLst/>
                        <a:latin typeface="Arial" panose="020B0604020202020204" pitchFamily="34" charset="0"/>
                      </a:endParaRPr>
                    </a:p>
                  </a:txBody>
                  <a:tcPr marL="6654" marR="6654" marT="6654" marB="0"/>
                </a:tc>
                <a:tc>
                  <a:txBody>
                    <a:bodyPr/>
                    <a:lstStyle/>
                    <a:p>
                      <a:pPr algn="ctr" fontAlgn="t">
                        <a:buNone/>
                      </a:pPr>
                      <a:r>
                        <a:rPr lang="it-IT" sz="800" u="none" strike="noStrike">
                          <a:effectLst/>
                        </a:rPr>
                        <a:t>"</a:t>
                      </a:r>
                      <a:endParaRPr lang="it-IT" sz="800" b="0" i="0" u="none" strike="noStrike">
                        <a:effectLst/>
                        <a:latin typeface="Times New Roman" panose="02020603050405020304" pitchFamily="18" charset="0"/>
                      </a:endParaRPr>
                    </a:p>
                  </a:txBody>
                  <a:tcPr marL="6654" marR="6654" marT="6654" marB="0"/>
                </a:tc>
                <a:tc>
                  <a:txBody>
                    <a:bodyPr/>
                    <a:lstStyle/>
                    <a:p>
                      <a:pPr algn="l" fontAlgn="t">
                        <a:buNone/>
                      </a:pPr>
                      <a:r>
                        <a:rPr lang="it-IT" sz="800" u="none" strike="noStrike">
                          <a:effectLst/>
                        </a:rPr>
                        <a:t>Assistente CASULA Brigitta</a:t>
                      </a:r>
                      <a:endParaRPr lang="it-IT" sz="800" b="0" i="0" u="none" strike="noStrike">
                        <a:effectLst/>
                        <a:latin typeface="Times New Roman" panose="02020603050405020304" pitchFamily="18" charset="0"/>
                      </a:endParaRPr>
                    </a:p>
                  </a:txBody>
                  <a:tcPr marL="6654" marR="6654" marT="6654" marB="0"/>
                </a:tc>
                <a:tc>
                  <a:txBody>
                    <a:bodyPr/>
                    <a:lstStyle/>
                    <a:p>
                      <a:pPr algn="r" fontAlgn="b">
                        <a:buNone/>
                      </a:pPr>
                      <a:endParaRPr lang="it-IT" sz="800" b="0" i="0" u="none" strike="noStrike" dirty="0">
                        <a:effectLst/>
                        <a:latin typeface="Times New Roman" panose="02020603050405020304" pitchFamily="18" charset="0"/>
                      </a:endParaRPr>
                    </a:p>
                  </a:txBody>
                  <a:tcPr marL="6654" marR="6654" marT="6654" marB="0" anchor="b"/>
                </a:tc>
                <a:extLst>
                  <a:ext uri="{0D108BD9-81ED-4DB2-BD59-A6C34878D82A}">
                    <a16:rowId xmlns:a16="http://schemas.microsoft.com/office/drawing/2014/main" val="3337094195"/>
                  </a:ext>
                </a:extLst>
              </a:tr>
              <a:tr h="139725">
                <a:tc>
                  <a:txBody>
                    <a:bodyPr/>
                    <a:lstStyle/>
                    <a:p>
                      <a:pPr algn="ctr" fontAlgn="t">
                        <a:buNone/>
                      </a:pPr>
                      <a:r>
                        <a:rPr lang="it-IT" sz="700" u="none" strike="noStrike">
                          <a:effectLst/>
                        </a:rPr>
                        <a:t> </a:t>
                      </a:r>
                      <a:endParaRPr lang="it-IT" sz="700" b="0" i="0" u="none" strike="noStrike">
                        <a:effectLst/>
                        <a:latin typeface="Arial" panose="020B0604020202020204" pitchFamily="34" charset="0"/>
                      </a:endParaRPr>
                    </a:p>
                  </a:txBody>
                  <a:tcPr marL="6654" marR="6654" marT="6654" marB="0"/>
                </a:tc>
                <a:tc>
                  <a:txBody>
                    <a:bodyPr/>
                    <a:lstStyle/>
                    <a:p>
                      <a:pPr algn="ctr" fontAlgn="t">
                        <a:buNone/>
                      </a:pPr>
                      <a:r>
                        <a:rPr lang="it-IT" sz="800" u="none" strike="noStrike">
                          <a:effectLst/>
                        </a:rPr>
                        <a:t>"</a:t>
                      </a:r>
                      <a:endParaRPr lang="it-IT" sz="800" b="0" i="0" u="none" strike="noStrike">
                        <a:effectLst/>
                        <a:latin typeface="Times New Roman" panose="02020603050405020304" pitchFamily="18" charset="0"/>
                      </a:endParaRPr>
                    </a:p>
                  </a:txBody>
                  <a:tcPr marL="6654" marR="6654" marT="6654" marB="0"/>
                </a:tc>
                <a:tc>
                  <a:txBody>
                    <a:bodyPr/>
                    <a:lstStyle/>
                    <a:p>
                      <a:pPr algn="l" fontAlgn="t">
                        <a:buNone/>
                      </a:pPr>
                      <a:r>
                        <a:rPr lang="it-IT" sz="800" u="none" strike="noStrike">
                          <a:effectLst/>
                        </a:rPr>
                        <a:t>Assistente VELLA Diana Rosalia Anna</a:t>
                      </a:r>
                      <a:endParaRPr lang="it-IT" sz="800" b="0" i="0" u="none" strike="noStrike">
                        <a:effectLst/>
                        <a:latin typeface="Times New Roman" panose="02020603050405020304" pitchFamily="18" charset="0"/>
                      </a:endParaRPr>
                    </a:p>
                  </a:txBody>
                  <a:tcPr marL="6654" marR="6654" marT="6654" marB="0"/>
                </a:tc>
                <a:tc>
                  <a:txBody>
                    <a:bodyPr/>
                    <a:lstStyle/>
                    <a:p>
                      <a:pPr algn="r" fontAlgn="b">
                        <a:buNone/>
                      </a:pPr>
                      <a:endParaRPr lang="it-IT" sz="800" b="0" i="0" u="none" strike="noStrike" dirty="0">
                        <a:effectLst/>
                        <a:latin typeface="Times New Roman" panose="02020603050405020304" pitchFamily="18" charset="0"/>
                      </a:endParaRPr>
                    </a:p>
                  </a:txBody>
                  <a:tcPr marL="6654" marR="6654" marT="6654" marB="0" anchor="b"/>
                </a:tc>
                <a:extLst>
                  <a:ext uri="{0D108BD9-81ED-4DB2-BD59-A6C34878D82A}">
                    <a16:rowId xmlns:a16="http://schemas.microsoft.com/office/drawing/2014/main" val="1300872170"/>
                  </a:ext>
                </a:extLst>
              </a:tr>
              <a:tr h="139725">
                <a:tc>
                  <a:txBody>
                    <a:bodyPr/>
                    <a:lstStyle/>
                    <a:p>
                      <a:pPr algn="ctr" fontAlgn="t">
                        <a:buNone/>
                      </a:pPr>
                      <a:r>
                        <a:rPr lang="it-IT" sz="700" u="none" strike="noStrike">
                          <a:effectLst/>
                        </a:rPr>
                        <a:t> </a:t>
                      </a:r>
                      <a:endParaRPr lang="it-IT" sz="700" b="0" i="0" u="none" strike="noStrike">
                        <a:effectLst/>
                        <a:latin typeface="Arial" panose="020B0604020202020204" pitchFamily="34" charset="0"/>
                      </a:endParaRPr>
                    </a:p>
                  </a:txBody>
                  <a:tcPr marL="6654" marR="6654" marT="6654" marB="0"/>
                </a:tc>
                <a:tc>
                  <a:txBody>
                    <a:bodyPr/>
                    <a:lstStyle/>
                    <a:p>
                      <a:pPr algn="ctr" fontAlgn="t">
                        <a:buNone/>
                      </a:pPr>
                      <a:r>
                        <a:rPr lang="it-IT" sz="800" u="none" strike="noStrike">
                          <a:effectLst/>
                        </a:rPr>
                        <a:t>"</a:t>
                      </a:r>
                      <a:endParaRPr lang="it-IT" sz="800" b="0" i="0" u="none" strike="noStrike">
                        <a:effectLst/>
                        <a:latin typeface="Times New Roman" panose="02020603050405020304" pitchFamily="18" charset="0"/>
                      </a:endParaRPr>
                    </a:p>
                  </a:txBody>
                  <a:tcPr marL="6654" marR="6654" marT="6654" marB="0"/>
                </a:tc>
                <a:tc>
                  <a:txBody>
                    <a:bodyPr/>
                    <a:lstStyle/>
                    <a:p>
                      <a:pPr algn="l" fontAlgn="t">
                        <a:buNone/>
                      </a:pPr>
                      <a:r>
                        <a:rPr lang="it-IT" sz="800" u="none" strike="noStrike">
                          <a:effectLst/>
                        </a:rPr>
                        <a:t>Assistente ZANNINI Marco</a:t>
                      </a:r>
                      <a:endParaRPr lang="it-IT" sz="800" b="0" i="0" u="none" strike="noStrike">
                        <a:effectLst/>
                        <a:latin typeface="Times New Roman" panose="02020603050405020304" pitchFamily="18" charset="0"/>
                      </a:endParaRPr>
                    </a:p>
                  </a:txBody>
                  <a:tcPr marL="6654" marR="6654" marT="6654" marB="0"/>
                </a:tc>
                <a:tc>
                  <a:txBody>
                    <a:bodyPr/>
                    <a:lstStyle/>
                    <a:p>
                      <a:pPr algn="r" fontAlgn="b">
                        <a:buNone/>
                      </a:pPr>
                      <a:endParaRPr lang="it-IT" sz="800" b="0" i="0" u="none" strike="noStrike" dirty="0">
                        <a:effectLst/>
                        <a:latin typeface="Times New Roman" panose="02020603050405020304" pitchFamily="18" charset="0"/>
                      </a:endParaRPr>
                    </a:p>
                  </a:txBody>
                  <a:tcPr marL="6654" marR="6654" marT="6654" marB="0" anchor="b"/>
                </a:tc>
                <a:extLst>
                  <a:ext uri="{0D108BD9-81ED-4DB2-BD59-A6C34878D82A}">
                    <a16:rowId xmlns:a16="http://schemas.microsoft.com/office/drawing/2014/main" val="1931597567"/>
                  </a:ext>
                </a:extLst>
              </a:tr>
              <a:tr h="139725">
                <a:tc>
                  <a:txBody>
                    <a:bodyPr/>
                    <a:lstStyle/>
                    <a:p>
                      <a:pPr algn="ctr" fontAlgn="t">
                        <a:buNone/>
                      </a:pPr>
                      <a:r>
                        <a:rPr lang="it-IT" sz="700" u="none" strike="noStrike">
                          <a:effectLst/>
                        </a:rPr>
                        <a:t> </a:t>
                      </a:r>
                      <a:endParaRPr lang="it-IT" sz="700" b="0" i="0" u="none" strike="noStrike">
                        <a:effectLst/>
                        <a:latin typeface="Arial" panose="020B0604020202020204" pitchFamily="34" charset="0"/>
                      </a:endParaRPr>
                    </a:p>
                  </a:txBody>
                  <a:tcPr marL="6654" marR="6654" marT="6654" marB="0"/>
                </a:tc>
                <a:tc>
                  <a:txBody>
                    <a:bodyPr/>
                    <a:lstStyle/>
                    <a:p>
                      <a:pPr algn="ctr" fontAlgn="t">
                        <a:buNone/>
                      </a:pPr>
                      <a:r>
                        <a:rPr lang="it-IT" sz="800" u="none" strike="noStrike">
                          <a:effectLst/>
                        </a:rPr>
                        <a:t>"</a:t>
                      </a:r>
                      <a:endParaRPr lang="it-IT" sz="800" b="0" i="0" u="none" strike="noStrike">
                        <a:effectLst/>
                        <a:latin typeface="Times New Roman" panose="02020603050405020304" pitchFamily="18" charset="0"/>
                      </a:endParaRPr>
                    </a:p>
                  </a:txBody>
                  <a:tcPr marL="6654" marR="6654" marT="6654" marB="0"/>
                </a:tc>
                <a:tc>
                  <a:txBody>
                    <a:bodyPr/>
                    <a:lstStyle/>
                    <a:p>
                      <a:pPr algn="l" fontAlgn="t">
                        <a:buNone/>
                      </a:pPr>
                      <a:r>
                        <a:rPr lang="it-IT" sz="800" u="none" strike="noStrike">
                          <a:effectLst/>
                        </a:rPr>
                        <a:t>Ausiliario BOSCOLO MARCHI Roberta</a:t>
                      </a:r>
                      <a:endParaRPr lang="it-IT" sz="800" b="0" i="0" u="none" strike="noStrike">
                        <a:effectLst/>
                        <a:latin typeface="Times New Roman" panose="02020603050405020304" pitchFamily="18" charset="0"/>
                      </a:endParaRPr>
                    </a:p>
                  </a:txBody>
                  <a:tcPr marL="6654" marR="6654" marT="6654" marB="0"/>
                </a:tc>
                <a:tc>
                  <a:txBody>
                    <a:bodyPr/>
                    <a:lstStyle/>
                    <a:p>
                      <a:pPr algn="r" fontAlgn="b">
                        <a:buNone/>
                      </a:pPr>
                      <a:endParaRPr lang="it-IT" sz="800" b="0" i="0" u="none" strike="noStrike" dirty="0">
                        <a:effectLst/>
                        <a:latin typeface="Times New Roman" panose="02020603050405020304" pitchFamily="18" charset="0"/>
                      </a:endParaRPr>
                    </a:p>
                  </a:txBody>
                  <a:tcPr marL="6654" marR="6654" marT="6654" marB="0" anchor="b"/>
                </a:tc>
                <a:extLst>
                  <a:ext uri="{0D108BD9-81ED-4DB2-BD59-A6C34878D82A}">
                    <a16:rowId xmlns:a16="http://schemas.microsoft.com/office/drawing/2014/main" val="2091232162"/>
                  </a:ext>
                </a:extLst>
              </a:tr>
              <a:tr h="139725">
                <a:tc>
                  <a:txBody>
                    <a:bodyPr/>
                    <a:lstStyle/>
                    <a:p>
                      <a:pPr algn="ctr" fontAlgn="t">
                        <a:buNone/>
                      </a:pPr>
                      <a:r>
                        <a:rPr lang="it-IT" sz="800" u="none" strike="noStrike">
                          <a:effectLst/>
                        </a:rPr>
                        <a:t> </a:t>
                      </a:r>
                      <a:endParaRPr lang="it-IT" sz="800" b="1" i="0" u="none" strike="noStrike">
                        <a:effectLst/>
                        <a:latin typeface="Times New Roman" panose="02020603050405020304" pitchFamily="18" charset="0"/>
                      </a:endParaRPr>
                    </a:p>
                  </a:txBody>
                  <a:tcPr marL="6654" marR="6654" marT="6654" marB="0"/>
                </a:tc>
                <a:tc>
                  <a:txBody>
                    <a:bodyPr/>
                    <a:lstStyle/>
                    <a:p>
                      <a:pPr algn="ctr" fontAlgn="t">
                        <a:buNone/>
                      </a:pPr>
                      <a:r>
                        <a:rPr lang="it-IT" sz="800" u="none" strike="noStrike">
                          <a:effectLst/>
                        </a:rPr>
                        <a:t>Ed 14-P1-St 1.69 bis</a:t>
                      </a:r>
                      <a:endParaRPr lang="it-IT" sz="800" b="0" i="0" u="none" strike="noStrike">
                        <a:effectLst/>
                        <a:latin typeface="Times New Roman" panose="02020603050405020304" pitchFamily="18" charset="0"/>
                      </a:endParaRPr>
                    </a:p>
                  </a:txBody>
                  <a:tcPr marL="6654" marR="6654" marT="6654" marB="0"/>
                </a:tc>
                <a:tc>
                  <a:txBody>
                    <a:bodyPr/>
                    <a:lstStyle/>
                    <a:p>
                      <a:pPr algn="l" fontAlgn="t">
                        <a:buNone/>
                      </a:pPr>
                      <a:r>
                        <a:rPr lang="it-IT" sz="800" u="none" strike="noStrike">
                          <a:effectLst/>
                        </a:rPr>
                        <a:t>Funzionario UPP ANESI Thomas</a:t>
                      </a:r>
                      <a:endParaRPr lang="it-IT" sz="800" b="0" i="0" u="none" strike="noStrike">
                        <a:effectLst/>
                        <a:latin typeface="Times New Roman" panose="02020603050405020304" pitchFamily="18" charset="0"/>
                      </a:endParaRPr>
                    </a:p>
                  </a:txBody>
                  <a:tcPr marL="6654" marR="6654" marT="6654" marB="0"/>
                </a:tc>
                <a:tc>
                  <a:txBody>
                    <a:bodyPr/>
                    <a:lstStyle/>
                    <a:p>
                      <a:pPr algn="r" fontAlgn="b">
                        <a:buNone/>
                      </a:pPr>
                      <a:r>
                        <a:rPr lang="it-IT" sz="800" u="none" strike="noStrike">
                          <a:effectLst/>
                        </a:rPr>
                        <a:t>2402194</a:t>
                      </a:r>
                      <a:endParaRPr lang="it-IT" sz="800" b="0" i="0" u="none" strike="noStrike">
                        <a:effectLst/>
                        <a:latin typeface="Times New Roman" panose="02020603050405020304" pitchFamily="18" charset="0"/>
                      </a:endParaRPr>
                    </a:p>
                  </a:txBody>
                  <a:tcPr marL="6654" marR="6654" marT="6654" marB="0" anchor="b"/>
                </a:tc>
                <a:extLst>
                  <a:ext uri="{0D108BD9-81ED-4DB2-BD59-A6C34878D82A}">
                    <a16:rowId xmlns:a16="http://schemas.microsoft.com/office/drawing/2014/main" val="4292938648"/>
                  </a:ext>
                </a:extLst>
              </a:tr>
              <a:tr h="139725">
                <a:tc>
                  <a:txBody>
                    <a:bodyPr/>
                    <a:lstStyle/>
                    <a:p>
                      <a:pPr algn="ctr" fontAlgn="t">
                        <a:buNone/>
                      </a:pPr>
                      <a:r>
                        <a:rPr lang="it-IT" sz="800" u="none" strike="noStrike">
                          <a:effectLst/>
                        </a:rPr>
                        <a:t> </a:t>
                      </a:r>
                      <a:endParaRPr lang="it-IT" sz="800" b="1" i="0" u="none" strike="noStrike">
                        <a:effectLst/>
                        <a:latin typeface="Times New Roman" panose="02020603050405020304" pitchFamily="18" charset="0"/>
                      </a:endParaRPr>
                    </a:p>
                  </a:txBody>
                  <a:tcPr marL="6654" marR="6654" marT="6654" marB="0"/>
                </a:tc>
                <a:tc>
                  <a:txBody>
                    <a:bodyPr/>
                    <a:lstStyle/>
                    <a:p>
                      <a:pPr algn="ctr" fontAlgn="t">
                        <a:buNone/>
                      </a:pPr>
                      <a:r>
                        <a:rPr lang="it-IT" sz="800" u="none" strike="noStrike">
                          <a:effectLst/>
                        </a:rPr>
                        <a:t>"</a:t>
                      </a:r>
                      <a:endParaRPr lang="it-IT" sz="800" b="0" i="0" u="none" strike="noStrike">
                        <a:effectLst/>
                        <a:latin typeface="Times New Roman" panose="02020603050405020304" pitchFamily="18" charset="0"/>
                      </a:endParaRPr>
                    </a:p>
                  </a:txBody>
                  <a:tcPr marL="6654" marR="6654" marT="6654" marB="0"/>
                </a:tc>
                <a:tc>
                  <a:txBody>
                    <a:bodyPr/>
                    <a:lstStyle/>
                    <a:p>
                      <a:pPr algn="l" fontAlgn="t">
                        <a:buNone/>
                      </a:pPr>
                      <a:r>
                        <a:rPr lang="it-IT" sz="800" u="none" strike="noStrike">
                          <a:effectLst/>
                        </a:rPr>
                        <a:t>Funzionario UPP MALTARELLO Maria Vittoria</a:t>
                      </a:r>
                      <a:endParaRPr lang="it-IT" sz="800" b="0" i="0" u="none" strike="noStrike">
                        <a:effectLst/>
                        <a:latin typeface="Times New Roman" panose="02020603050405020304" pitchFamily="18" charset="0"/>
                      </a:endParaRPr>
                    </a:p>
                  </a:txBody>
                  <a:tcPr marL="6654" marR="6654" marT="6654" marB="0"/>
                </a:tc>
                <a:tc>
                  <a:txBody>
                    <a:bodyPr/>
                    <a:lstStyle/>
                    <a:p>
                      <a:pPr algn="r" fontAlgn="b">
                        <a:buNone/>
                      </a:pPr>
                      <a:r>
                        <a:rPr lang="it-IT" sz="800" u="none" strike="noStrike" dirty="0">
                          <a:effectLst/>
                        </a:rPr>
                        <a:t>2402342</a:t>
                      </a:r>
                      <a:endParaRPr lang="it-IT" sz="800" b="0" i="0" u="none" strike="noStrike" dirty="0">
                        <a:effectLst/>
                        <a:latin typeface="Times New Roman" panose="02020603050405020304" pitchFamily="18" charset="0"/>
                      </a:endParaRPr>
                    </a:p>
                  </a:txBody>
                  <a:tcPr marL="6654" marR="6654" marT="6654" marB="0" anchor="b"/>
                </a:tc>
                <a:extLst>
                  <a:ext uri="{0D108BD9-81ED-4DB2-BD59-A6C34878D82A}">
                    <a16:rowId xmlns:a16="http://schemas.microsoft.com/office/drawing/2014/main" val="2047625714"/>
                  </a:ext>
                </a:extLst>
              </a:tr>
              <a:tr h="139725">
                <a:tc>
                  <a:txBody>
                    <a:bodyPr/>
                    <a:lstStyle/>
                    <a:p>
                      <a:pPr algn="ctr" fontAlgn="t">
                        <a:buNone/>
                      </a:pPr>
                      <a:r>
                        <a:rPr lang="it-IT" sz="800" u="none" strike="noStrike">
                          <a:effectLst/>
                        </a:rPr>
                        <a:t> </a:t>
                      </a:r>
                      <a:endParaRPr lang="it-IT" sz="800" b="1" i="0" u="none" strike="noStrike">
                        <a:effectLst/>
                        <a:latin typeface="Times New Roman" panose="02020603050405020304" pitchFamily="18" charset="0"/>
                      </a:endParaRPr>
                    </a:p>
                  </a:txBody>
                  <a:tcPr marL="6654" marR="6654" marT="6654" marB="0"/>
                </a:tc>
                <a:tc>
                  <a:txBody>
                    <a:bodyPr/>
                    <a:lstStyle/>
                    <a:p>
                      <a:pPr algn="ctr" fontAlgn="t">
                        <a:buNone/>
                      </a:pPr>
                      <a:r>
                        <a:rPr lang="it-IT" sz="800" u="none" strike="noStrike">
                          <a:effectLst/>
                        </a:rPr>
                        <a:t>"</a:t>
                      </a:r>
                      <a:endParaRPr lang="it-IT" sz="800" b="0" i="0" u="none" strike="noStrike">
                        <a:effectLst/>
                        <a:latin typeface="Times New Roman" panose="02020603050405020304" pitchFamily="18" charset="0"/>
                      </a:endParaRPr>
                    </a:p>
                  </a:txBody>
                  <a:tcPr marL="6654" marR="6654" marT="6654" marB="0"/>
                </a:tc>
                <a:tc>
                  <a:txBody>
                    <a:bodyPr/>
                    <a:lstStyle/>
                    <a:p>
                      <a:pPr algn="l" fontAlgn="t">
                        <a:buNone/>
                      </a:pPr>
                      <a:r>
                        <a:rPr lang="it-IT" sz="800" u="none" strike="noStrike">
                          <a:effectLst/>
                        </a:rPr>
                        <a:t>Funzionario UPP RAVAGNAN Silvia</a:t>
                      </a:r>
                      <a:endParaRPr lang="it-IT" sz="800" b="0" i="0" u="none" strike="noStrike">
                        <a:effectLst/>
                        <a:latin typeface="Times New Roman" panose="02020603050405020304" pitchFamily="18" charset="0"/>
                      </a:endParaRPr>
                    </a:p>
                  </a:txBody>
                  <a:tcPr marL="6654" marR="6654" marT="6654" marB="0"/>
                </a:tc>
                <a:tc>
                  <a:txBody>
                    <a:bodyPr/>
                    <a:lstStyle/>
                    <a:p>
                      <a:pPr algn="r" fontAlgn="b">
                        <a:buNone/>
                      </a:pPr>
                      <a:r>
                        <a:rPr lang="it-IT" sz="800" u="none" strike="noStrike">
                          <a:effectLst/>
                        </a:rPr>
                        <a:t>2402300</a:t>
                      </a:r>
                      <a:endParaRPr lang="it-IT" sz="800" b="0" i="0" u="none" strike="noStrike">
                        <a:effectLst/>
                        <a:latin typeface="Times New Roman" panose="02020603050405020304" pitchFamily="18" charset="0"/>
                      </a:endParaRPr>
                    </a:p>
                  </a:txBody>
                  <a:tcPr marL="6654" marR="6654" marT="6654" marB="0" anchor="b"/>
                </a:tc>
                <a:extLst>
                  <a:ext uri="{0D108BD9-81ED-4DB2-BD59-A6C34878D82A}">
                    <a16:rowId xmlns:a16="http://schemas.microsoft.com/office/drawing/2014/main" val="676883652"/>
                  </a:ext>
                </a:extLst>
              </a:tr>
              <a:tr h="139725">
                <a:tc>
                  <a:txBody>
                    <a:bodyPr/>
                    <a:lstStyle/>
                    <a:p>
                      <a:pPr algn="ctr" fontAlgn="t">
                        <a:buNone/>
                      </a:pPr>
                      <a:r>
                        <a:rPr lang="it-IT" sz="800" u="none" strike="noStrike">
                          <a:effectLst/>
                        </a:rPr>
                        <a:t> </a:t>
                      </a:r>
                      <a:endParaRPr lang="it-IT" sz="800" b="1" i="0" u="none" strike="noStrike">
                        <a:effectLst/>
                        <a:latin typeface="Times New Roman" panose="02020603050405020304" pitchFamily="18" charset="0"/>
                      </a:endParaRPr>
                    </a:p>
                  </a:txBody>
                  <a:tcPr marL="6654" marR="6654" marT="6654" marB="0"/>
                </a:tc>
                <a:tc>
                  <a:txBody>
                    <a:bodyPr/>
                    <a:lstStyle/>
                    <a:p>
                      <a:pPr algn="ctr" fontAlgn="t">
                        <a:buNone/>
                      </a:pPr>
                      <a:r>
                        <a:rPr lang="it-IT" sz="800" u="none" strike="noStrike">
                          <a:effectLst/>
                        </a:rPr>
                        <a:t>"</a:t>
                      </a:r>
                      <a:endParaRPr lang="it-IT" sz="800" b="0" i="0" u="none" strike="noStrike">
                        <a:effectLst/>
                        <a:latin typeface="Times New Roman" panose="02020603050405020304" pitchFamily="18" charset="0"/>
                      </a:endParaRPr>
                    </a:p>
                  </a:txBody>
                  <a:tcPr marL="6654" marR="6654" marT="6654" marB="0"/>
                </a:tc>
                <a:tc>
                  <a:txBody>
                    <a:bodyPr/>
                    <a:lstStyle/>
                    <a:p>
                      <a:pPr algn="l" fontAlgn="t">
                        <a:buNone/>
                      </a:pPr>
                      <a:r>
                        <a:rPr lang="it-IT" sz="800" u="none" strike="noStrike">
                          <a:effectLst/>
                        </a:rPr>
                        <a:t>Funzionario UPP RIGATO Alessandro</a:t>
                      </a:r>
                      <a:endParaRPr lang="it-IT" sz="800" b="0" i="0" u="none" strike="noStrike">
                        <a:effectLst/>
                        <a:latin typeface="Times New Roman" panose="02020603050405020304" pitchFamily="18" charset="0"/>
                      </a:endParaRPr>
                    </a:p>
                  </a:txBody>
                  <a:tcPr marL="6654" marR="6654" marT="6654" marB="0"/>
                </a:tc>
                <a:tc>
                  <a:txBody>
                    <a:bodyPr/>
                    <a:lstStyle/>
                    <a:p>
                      <a:pPr algn="r" fontAlgn="b">
                        <a:buNone/>
                      </a:pPr>
                      <a:r>
                        <a:rPr lang="it-IT" sz="800" u="none" strike="noStrike">
                          <a:effectLst/>
                        </a:rPr>
                        <a:t>2402194</a:t>
                      </a:r>
                      <a:endParaRPr lang="it-IT" sz="800" b="0" i="0" u="none" strike="noStrike">
                        <a:effectLst/>
                        <a:latin typeface="Times New Roman" panose="02020603050405020304" pitchFamily="18" charset="0"/>
                      </a:endParaRPr>
                    </a:p>
                  </a:txBody>
                  <a:tcPr marL="6654" marR="6654" marT="6654" marB="0" anchor="b"/>
                </a:tc>
                <a:extLst>
                  <a:ext uri="{0D108BD9-81ED-4DB2-BD59-A6C34878D82A}">
                    <a16:rowId xmlns:a16="http://schemas.microsoft.com/office/drawing/2014/main" val="252007918"/>
                  </a:ext>
                </a:extLst>
              </a:tr>
              <a:tr h="139725">
                <a:tc>
                  <a:txBody>
                    <a:bodyPr/>
                    <a:lstStyle/>
                    <a:p>
                      <a:pPr algn="ctr" fontAlgn="t">
                        <a:buNone/>
                      </a:pPr>
                      <a:r>
                        <a:rPr lang="it-IT" sz="800" u="none" strike="noStrike">
                          <a:effectLst/>
                        </a:rPr>
                        <a:t> </a:t>
                      </a:r>
                      <a:endParaRPr lang="it-IT" sz="800" b="1" i="0" u="none" strike="noStrike">
                        <a:effectLst/>
                        <a:latin typeface="Times New Roman" panose="02020603050405020304" pitchFamily="18" charset="0"/>
                      </a:endParaRPr>
                    </a:p>
                  </a:txBody>
                  <a:tcPr marL="6654" marR="6654" marT="6654" marB="0"/>
                </a:tc>
                <a:tc>
                  <a:txBody>
                    <a:bodyPr/>
                    <a:lstStyle/>
                    <a:p>
                      <a:pPr algn="ctr" fontAlgn="t">
                        <a:buNone/>
                      </a:pPr>
                      <a:r>
                        <a:rPr lang="it-IT" sz="800" u="none" strike="noStrike">
                          <a:effectLst/>
                        </a:rPr>
                        <a:t>"</a:t>
                      </a:r>
                      <a:endParaRPr lang="it-IT" sz="800" b="0" i="0" u="none" strike="noStrike">
                        <a:effectLst/>
                        <a:latin typeface="Times New Roman" panose="02020603050405020304" pitchFamily="18" charset="0"/>
                      </a:endParaRPr>
                    </a:p>
                  </a:txBody>
                  <a:tcPr marL="6654" marR="6654" marT="6654" marB="0"/>
                </a:tc>
                <a:tc>
                  <a:txBody>
                    <a:bodyPr/>
                    <a:lstStyle/>
                    <a:p>
                      <a:pPr algn="l" fontAlgn="t">
                        <a:buNone/>
                      </a:pPr>
                      <a:r>
                        <a:rPr lang="it-IT" sz="800" u="none" strike="noStrike">
                          <a:effectLst/>
                        </a:rPr>
                        <a:t>Funzionario UPP TURCO Federica</a:t>
                      </a:r>
                      <a:endParaRPr lang="it-IT" sz="800" b="0" i="0" u="none" strike="noStrike">
                        <a:effectLst/>
                        <a:latin typeface="Times New Roman" panose="02020603050405020304" pitchFamily="18" charset="0"/>
                      </a:endParaRPr>
                    </a:p>
                  </a:txBody>
                  <a:tcPr marL="6654" marR="6654" marT="6654" marB="0"/>
                </a:tc>
                <a:tc>
                  <a:txBody>
                    <a:bodyPr/>
                    <a:lstStyle/>
                    <a:p>
                      <a:pPr algn="r" fontAlgn="b">
                        <a:buNone/>
                      </a:pPr>
                      <a:r>
                        <a:rPr lang="it-IT" sz="800" u="none" strike="noStrike">
                          <a:effectLst/>
                        </a:rPr>
                        <a:t>2402178</a:t>
                      </a:r>
                      <a:endParaRPr lang="it-IT" sz="800" b="0" i="0" u="none" strike="noStrike">
                        <a:effectLst/>
                        <a:latin typeface="Times New Roman" panose="02020603050405020304" pitchFamily="18" charset="0"/>
                      </a:endParaRPr>
                    </a:p>
                  </a:txBody>
                  <a:tcPr marL="6654" marR="6654" marT="6654" marB="0" anchor="b"/>
                </a:tc>
                <a:extLst>
                  <a:ext uri="{0D108BD9-81ED-4DB2-BD59-A6C34878D82A}">
                    <a16:rowId xmlns:a16="http://schemas.microsoft.com/office/drawing/2014/main" val="3935859725"/>
                  </a:ext>
                </a:extLst>
              </a:tr>
              <a:tr h="139725">
                <a:tc>
                  <a:txBody>
                    <a:bodyPr/>
                    <a:lstStyle/>
                    <a:p>
                      <a:pPr algn="ctr" fontAlgn="t">
                        <a:buNone/>
                      </a:pPr>
                      <a:r>
                        <a:rPr lang="it-IT" sz="800" u="none" strike="noStrike" dirty="0">
                          <a:effectLst/>
                        </a:rPr>
                        <a:t> </a:t>
                      </a:r>
                      <a:endParaRPr lang="it-IT" sz="800" b="1" i="0" u="none" strike="noStrike" dirty="0">
                        <a:effectLst/>
                        <a:latin typeface="Times New Roman" panose="02020603050405020304" pitchFamily="18" charset="0"/>
                      </a:endParaRPr>
                    </a:p>
                  </a:txBody>
                  <a:tcPr marL="6654" marR="6654" marT="6654" marB="0"/>
                </a:tc>
                <a:tc>
                  <a:txBody>
                    <a:bodyPr/>
                    <a:lstStyle/>
                    <a:p>
                      <a:pPr algn="ctr" fontAlgn="t">
                        <a:buNone/>
                      </a:pPr>
                      <a:r>
                        <a:rPr lang="it-IT" sz="800" u="none" strike="noStrike">
                          <a:effectLst/>
                        </a:rPr>
                        <a:t>Ed 11-P1-St 1.46</a:t>
                      </a:r>
                      <a:endParaRPr lang="it-IT" sz="800" b="0" i="0" u="none" strike="noStrike">
                        <a:effectLst/>
                        <a:latin typeface="Times New Roman" panose="02020603050405020304" pitchFamily="18" charset="0"/>
                      </a:endParaRPr>
                    </a:p>
                  </a:txBody>
                  <a:tcPr marL="6654" marR="6654" marT="6654" marB="0"/>
                </a:tc>
                <a:tc>
                  <a:txBody>
                    <a:bodyPr/>
                    <a:lstStyle/>
                    <a:p>
                      <a:pPr algn="l" fontAlgn="t">
                        <a:buNone/>
                      </a:pPr>
                      <a:r>
                        <a:rPr lang="it-IT" sz="800" u="none" strike="noStrike">
                          <a:effectLst/>
                        </a:rPr>
                        <a:t>Funzionario UPP PANZARIN Lisa</a:t>
                      </a:r>
                      <a:endParaRPr lang="it-IT" sz="800" b="0" i="0" u="none" strike="noStrike">
                        <a:effectLst/>
                        <a:latin typeface="Times New Roman" panose="02020603050405020304" pitchFamily="18" charset="0"/>
                      </a:endParaRPr>
                    </a:p>
                  </a:txBody>
                  <a:tcPr marL="6654" marR="6654" marT="6654" marB="0"/>
                </a:tc>
                <a:tc>
                  <a:txBody>
                    <a:bodyPr/>
                    <a:lstStyle/>
                    <a:p>
                      <a:pPr algn="r" fontAlgn="b">
                        <a:buNone/>
                      </a:pPr>
                      <a:r>
                        <a:rPr lang="it-IT" sz="800" u="none" strike="noStrike">
                          <a:effectLst/>
                        </a:rPr>
                        <a:t>2402309</a:t>
                      </a:r>
                      <a:endParaRPr lang="it-IT" sz="800" b="0" i="0" u="none" strike="noStrike">
                        <a:effectLst/>
                        <a:latin typeface="Times New Roman" panose="02020603050405020304" pitchFamily="18" charset="0"/>
                      </a:endParaRPr>
                    </a:p>
                  </a:txBody>
                  <a:tcPr marL="6654" marR="6654" marT="6654" marB="0" anchor="b"/>
                </a:tc>
                <a:extLst>
                  <a:ext uri="{0D108BD9-81ED-4DB2-BD59-A6C34878D82A}">
                    <a16:rowId xmlns:a16="http://schemas.microsoft.com/office/drawing/2014/main" val="1676824344"/>
                  </a:ext>
                </a:extLst>
              </a:tr>
              <a:tr h="139725">
                <a:tc>
                  <a:txBody>
                    <a:bodyPr/>
                    <a:lstStyle/>
                    <a:p>
                      <a:pPr algn="ctr" fontAlgn="t">
                        <a:buNone/>
                      </a:pPr>
                      <a:r>
                        <a:rPr lang="it-IT" sz="800" u="none" strike="noStrike">
                          <a:effectLst/>
                        </a:rPr>
                        <a:t> </a:t>
                      </a:r>
                      <a:endParaRPr lang="it-IT" sz="800" b="1" i="0" u="none" strike="noStrike">
                        <a:effectLst/>
                        <a:latin typeface="Times New Roman" panose="02020603050405020304" pitchFamily="18" charset="0"/>
                      </a:endParaRPr>
                    </a:p>
                  </a:txBody>
                  <a:tcPr marL="6654" marR="6654" marT="6654" marB="0"/>
                </a:tc>
                <a:tc>
                  <a:txBody>
                    <a:bodyPr/>
                    <a:lstStyle/>
                    <a:p>
                      <a:pPr algn="ctr" fontAlgn="t">
                        <a:buNone/>
                      </a:pPr>
                      <a:r>
                        <a:rPr lang="it-IT" sz="800" u="none" strike="noStrike">
                          <a:effectLst/>
                        </a:rPr>
                        <a:t>Ed 14-P1-St 1.70</a:t>
                      </a:r>
                      <a:endParaRPr lang="it-IT" sz="800" b="0" i="0" u="none" strike="noStrike">
                        <a:effectLst/>
                        <a:latin typeface="Times New Roman" panose="02020603050405020304" pitchFamily="18" charset="0"/>
                      </a:endParaRPr>
                    </a:p>
                  </a:txBody>
                  <a:tcPr marL="6654" marR="6654" marT="6654" marB="0"/>
                </a:tc>
                <a:tc>
                  <a:txBody>
                    <a:bodyPr/>
                    <a:lstStyle/>
                    <a:p>
                      <a:pPr algn="l" fontAlgn="t">
                        <a:buNone/>
                      </a:pPr>
                      <a:r>
                        <a:rPr lang="it-IT" sz="800" u="none" strike="noStrike">
                          <a:effectLst/>
                        </a:rPr>
                        <a:t>Funzionario UPP MAMELI Scilla</a:t>
                      </a:r>
                      <a:endParaRPr lang="it-IT" sz="800" b="0" i="0" u="none" strike="noStrike">
                        <a:effectLst/>
                        <a:latin typeface="Times New Roman" panose="02020603050405020304" pitchFamily="18" charset="0"/>
                      </a:endParaRPr>
                    </a:p>
                  </a:txBody>
                  <a:tcPr marL="6654" marR="6654" marT="6654" marB="0"/>
                </a:tc>
                <a:tc>
                  <a:txBody>
                    <a:bodyPr/>
                    <a:lstStyle/>
                    <a:p>
                      <a:pPr algn="r" fontAlgn="b">
                        <a:buNone/>
                      </a:pPr>
                      <a:r>
                        <a:rPr lang="it-IT" sz="800" u="none" strike="noStrike">
                          <a:effectLst/>
                        </a:rPr>
                        <a:t>2402319</a:t>
                      </a:r>
                      <a:endParaRPr lang="it-IT" sz="800" b="0" i="0" u="none" strike="noStrike">
                        <a:effectLst/>
                        <a:latin typeface="Times New Roman" panose="02020603050405020304" pitchFamily="18" charset="0"/>
                      </a:endParaRPr>
                    </a:p>
                  </a:txBody>
                  <a:tcPr marL="6654" marR="6654" marT="6654" marB="0" anchor="b"/>
                </a:tc>
                <a:extLst>
                  <a:ext uri="{0D108BD9-81ED-4DB2-BD59-A6C34878D82A}">
                    <a16:rowId xmlns:a16="http://schemas.microsoft.com/office/drawing/2014/main" val="3782857732"/>
                  </a:ext>
                </a:extLst>
              </a:tr>
              <a:tr h="139725">
                <a:tc>
                  <a:txBody>
                    <a:bodyPr/>
                    <a:lstStyle/>
                    <a:p>
                      <a:pPr algn="l" fontAlgn="t">
                        <a:buNone/>
                      </a:pPr>
                      <a:r>
                        <a:rPr lang="it-IT" sz="800" u="none" strike="noStrike">
                          <a:effectLst/>
                        </a:rPr>
                        <a:t>Sezione Specializzata Immigrazione</a:t>
                      </a:r>
                      <a:endParaRPr lang="it-IT" sz="800" b="1" i="0" u="none" strike="noStrike">
                        <a:effectLst/>
                        <a:latin typeface="Times New Roman" panose="02020603050405020304" pitchFamily="18" charset="0"/>
                      </a:endParaRPr>
                    </a:p>
                  </a:txBody>
                  <a:tcPr marL="6654" marR="6654" marT="6654" marB="0"/>
                </a:tc>
                <a:tc>
                  <a:txBody>
                    <a:bodyPr/>
                    <a:lstStyle/>
                    <a:p>
                      <a:pPr algn="ctr" fontAlgn="t">
                        <a:buNone/>
                      </a:pPr>
                      <a:r>
                        <a:rPr lang="it-IT" sz="800" u="none" strike="noStrike">
                          <a:effectLst/>
                        </a:rPr>
                        <a:t>Ed 11-P1-St 1.50</a:t>
                      </a:r>
                      <a:endParaRPr lang="it-IT" sz="800" b="0" i="0" u="none" strike="noStrike">
                        <a:effectLst/>
                        <a:latin typeface="Times New Roman" panose="02020603050405020304" pitchFamily="18" charset="0"/>
                      </a:endParaRPr>
                    </a:p>
                  </a:txBody>
                  <a:tcPr marL="6654" marR="6654" marT="6654" marB="0"/>
                </a:tc>
                <a:tc>
                  <a:txBody>
                    <a:bodyPr/>
                    <a:lstStyle/>
                    <a:p>
                      <a:pPr algn="l" fontAlgn="t">
                        <a:buNone/>
                      </a:pPr>
                      <a:r>
                        <a:rPr lang="it-IT" sz="800" u="none" strike="noStrike">
                          <a:effectLst/>
                        </a:rPr>
                        <a:t>Funzionario GIUSTO Bruno</a:t>
                      </a:r>
                      <a:endParaRPr lang="it-IT" sz="800" b="0" i="0" u="none" strike="noStrike">
                        <a:effectLst/>
                        <a:latin typeface="Times New Roman" panose="02020603050405020304" pitchFamily="18" charset="0"/>
                      </a:endParaRPr>
                    </a:p>
                  </a:txBody>
                  <a:tcPr marL="6654" marR="6654" marT="6654" marB="0"/>
                </a:tc>
                <a:tc>
                  <a:txBody>
                    <a:bodyPr/>
                    <a:lstStyle/>
                    <a:p>
                      <a:pPr algn="r" fontAlgn="t">
                        <a:buNone/>
                      </a:pPr>
                      <a:r>
                        <a:rPr lang="it-IT" sz="800" u="none" strike="noStrike">
                          <a:effectLst/>
                        </a:rPr>
                        <a:t>2402229</a:t>
                      </a:r>
                      <a:endParaRPr lang="it-IT" sz="800" b="0" i="0" u="none" strike="noStrike">
                        <a:effectLst/>
                        <a:latin typeface="Times New Roman" panose="02020603050405020304" pitchFamily="18" charset="0"/>
                      </a:endParaRPr>
                    </a:p>
                  </a:txBody>
                  <a:tcPr marL="6654" marR="6654" marT="6654" marB="0"/>
                </a:tc>
                <a:extLst>
                  <a:ext uri="{0D108BD9-81ED-4DB2-BD59-A6C34878D82A}">
                    <a16:rowId xmlns:a16="http://schemas.microsoft.com/office/drawing/2014/main" val="120232064"/>
                  </a:ext>
                </a:extLst>
              </a:tr>
              <a:tr h="139725">
                <a:tc>
                  <a:txBody>
                    <a:bodyPr/>
                    <a:lstStyle/>
                    <a:p>
                      <a:pPr algn="l" fontAlgn="t">
                        <a:buNone/>
                      </a:pPr>
                      <a:r>
                        <a:rPr lang="it-IT" sz="800" u="none" strike="noStrike">
                          <a:effectLst/>
                        </a:rPr>
                        <a:t> </a:t>
                      </a:r>
                      <a:endParaRPr lang="it-IT" sz="800" b="1" i="0" u="none" strike="noStrike">
                        <a:effectLst/>
                        <a:latin typeface="Times New Roman" panose="02020603050405020304" pitchFamily="18" charset="0"/>
                      </a:endParaRPr>
                    </a:p>
                  </a:txBody>
                  <a:tcPr marL="6654" marR="6654" marT="6654" marB="0"/>
                </a:tc>
                <a:tc>
                  <a:txBody>
                    <a:bodyPr/>
                    <a:lstStyle/>
                    <a:p>
                      <a:pPr algn="ctr" fontAlgn="t">
                        <a:buNone/>
                      </a:pPr>
                      <a:r>
                        <a:rPr lang="it-IT" sz="800" u="none" strike="noStrike">
                          <a:effectLst/>
                        </a:rPr>
                        <a:t>Ed 11-P1-St 1.49</a:t>
                      </a:r>
                      <a:endParaRPr lang="it-IT" sz="800" b="0" i="0" u="none" strike="noStrike">
                        <a:effectLst/>
                        <a:latin typeface="Times New Roman" panose="02020603050405020304" pitchFamily="18" charset="0"/>
                      </a:endParaRPr>
                    </a:p>
                  </a:txBody>
                  <a:tcPr marL="6654" marR="6654" marT="6654" marB="0"/>
                </a:tc>
                <a:tc>
                  <a:txBody>
                    <a:bodyPr/>
                    <a:lstStyle/>
                    <a:p>
                      <a:pPr algn="l" fontAlgn="t">
                        <a:buNone/>
                      </a:pPr>
                      <a:r>
                        <a:rPr lang="it-IT" sz="800" u="none" strike="noStrike">
                          <a:effectLst/>
                        </a:rPr>
                        <a:t>Assistente LAI Valentina</a:t>
                      </a:r>
                      <a:endParaRPr lang="it-IT" sz="800" b="0" i="0" u="none" strike="noStrike">
                        <a:effectLst/>
                        <a:latin typeface="Times New Roman" panose="02020603050405020304" pitchFamily="18" charset="0"/>
                      </a:endParaRPr>
                    </a:p>
                  </a:txBody>
                  <a:tcPr marL="6654" marR="6654" marT="6654" marB="0"/>
                </a:tc>
                <a:tc>
                  <a:txBody>
                    <a:bodyPr/>
                    <a:lstStyle/>
                    <a:p>
                      <a:pPr algn="r" fontAlgn="t">
                        <a:buNone/>
                      </a:pPr>
                      <a:endParaRPr lang="it-IT" sz="800" b="0" i="0" u="none" strike="noStrike" dirty="0">
                        <a:effectLst/>
                        <a:latin typeface="Times New Roman" panose="02020603050405020304" pitchFamily="18" charset="0"/>
                      </a:endParaRPr>
                    </a:p>
                  </a:txBody>
                  <a:tcPr marL="6654" marR="6654" marT="6654" marB="0"/>
                </a:tc>
                <a:extLst>
                  <a:ext uri="{0D108BD9-81ED-4DB2-BD59-A6C34878D82A}">
                    <a16:rowId xmlns:a16="http://schemas.microsoft.com/office/drawing/2014/main" val="3529581518"/>
                  </a:ext>
                </a:extLst>
              </a:tr>
              <a:tr h="139725">
                <a:tc>
                  <a:txBody>
                    <a:bodyPr/>
                    <a:lstStyle/>
                    <a:p>
                      <a:pPr algn="ctr" fontAlgn="t">
                        <a:buNone/>
                      </a:pPr>
                      <a:r>
                        <a:rPr lang="it-IT" sz="800" u="none" strike="noStrike">
                          <a:effectLst/>
                        </a:rPr>
                        <a:t> </a:t>
                      </a:r>
                      <a:endParaRPr lang="it-IT" sz="800" b="1" i="0" u="none" strike="noStrike">
                        <a:effectLst/>
                        <a:latin typeface="Times New Roman" panose="02020603050405020304" pitchFamily="18" charset="0"/>
                      </a:endParaRPr>
                    </a:p>
                  </a:txBody>
                  <a:tcPr marL="6654" marR="6654" marT="6654" marB="0"/>
                </a:tc>
                <a:tc>
                  <a:txBody>
                    <a:bodyPr/>
                    <a:lstStyle/>
                    <a:p>
                      <a:pPr algn="ctr" fontAlgn="t">
                        <a:buNone/>
                      </a:pPr>
                      <a:r>
                        <a:rPr lang="it-IT" sz="800" u="none" strike="noStrike">
                          <a:effectLst/>
                        </a:rPr>
                        <a:t>"</a:t>
                      </a:r>
                      <a:endParaRPr lang="it-IT" sz="800" b="0" i="0" u="none" strike="noStrike">
                        <a:effectLst/>
                        <a:latin typeface="Times New Roman" panose="02020603050405020304" pitchFamily="18" charset="0"/>
                      </a:endParaRPr>
                    </a:p>
                  </a:txBody>
                  <a:tcPr marL="6654" marR="6654" marT="6654" marB="0"/>
                </a:tc>
                <a:tc>
                  <a:txBody>
                    <a:bodyPr/>
                    <a:lstStyle/>
                    <a:p>
                      <a:pPr algn="l" fontAlgn="t">
                        <a:buNone/>
                      </a:pPr>
                      <a:r>
                        <a:rPr lang="it-IT" sz="800" u="none" strike="noStrike">
                          <a:effectLst/>
                        </a:rPr>
                        <a:t>Assistente ZAMPIERI Anna</a:t>
                      </a:r>
                      <a:endParaRPr lang="it-IT" sz="800" b="0" i="0" u="none" strike="noStrike">
                        <a:effectLst/>
                        <a:latin typeface="Times New Roman" panose="02020603050405020304" pitchFamily="18" charset="0"/>
                      </a:endParaRPr>
                    </a:p>
                  </a:txBody>
                  <a:tcPr marL="6654" marR="6654" marT="6654" marB="0"/>
                </a:tc>
                <a:tc>
                  <a:txBody>
                    <a:bodyPr/>
                    <a:lstStyle/>
                    <a:p>
                      <a:pPr algn="r" fontAlgn="b">
                        <a:buNone/>
                      </a:pPr>
                      <a:endParaRPr lang="it-IT" sz="800" b="0" i="0" u="none" strike="noStrike" dirty="0">
                        <a:effectLst/>
                        <a:latin typeface="Times New Roman" panose="02020603050405020304" pitchFamily="18" charset="0"/>
                      </a:endParaRPr>
                    </a:p>
                  </a:txBody>
                  <a:tcPr marL="6654" marR="6654" marT="6654" marB="0" anchor="b"/>
                </a:tc>
                <a:extLst>
                  <a:ext uri="{0D108BD9-81ED-4DB2-BD59-A6C34878D82A}">
                    <a16:rowId xmlns:a16="http://schemas.microsoft.com/office/drawing/2014/main" val="513547538"/>
                  </a:ext>
                </a:extLst>
              </a:tr>
              <a:tr h="139725">
                <a:tc>
                  <a:txBody>
                    <a:bodyPr/>
                    <a:lstStyle/>
                    <a:p>
                      <a:pPr algn="ctr" fontAlgn="t">
                        <a:buNone/>
                      </a:pPr>
                      <a:r>
                        <a:rPr lang="it-IT" sz="800" u="none" strike="noStrike">
                          <a:effectLst/>
                        </a:rPr>
                        <a:t> </a:t>
                      </a:r>
                      <a:endParaRPr lang="it-IT" sz="800" b="1" i="0" u="none" strike="noStrike">
                        <a:effectLst/>
                        <a:latin typeface="Times New Roman" panose="02020603050405020304" pitchFamily="18" charset="0"/>
                      </a:endParaRPr>
                    </a:p>
                  </a:txBody>
                  <a:tcPr marL="6654" marR="6654" marT="6654" marB="0"/>
                </a:tc>
                <a:tc>
                  <a:txBody>
                    <a:bodyPr/>
                    <a:lstStyle/>
                    <a:p>
                      <a:pPr algn="ctr" fontAlgn="t">
                        <a:buNone/>
                      </a:pPr>
                      <a:r>
                        <a:rPr lang="it-IT" sz="800" u="none" strike="noStrike">
                          <a:effectLst/>
                        </a:rPr>
                        <a:t>Ed 11-P1-St 1.48</a:t>
                      </a:r>
                      <a:endParaRPr lang="it-IT" sz="800" b="0" i="0" u="none" strike="noStrike">
                        <a:effectLst/>
                        <a:latin typeface="Times New Roman" panose="02020603050405020304" pitchFamily="18" charset="0"/>
                      </a:endParaRPr>
                    </a:p>
                  </a:txBody>
                  <a:tcPr marL="6654" marR="6654" marT="6654" marB="0"/>
                </a:tc>
                <a:tc>
                  <a:txBody>
                    <a:bodyPr/>
                    <a:lstStyle/>
                    <a:p>
                      <a:pPr algn="l" fontAlgn="t">
                        <a:buNone/>
                      </a:pPr>
                      <a:r>
                        <a:rPr lang="it-IT" sz="800" u="none" strike="noStrike">
                          <a:effectLst/>
                        </a:rPr>
                        <a:t>Operatore TROTTA Giuseppe</a:t>
                      </a:r>
                      <a:endParaRPr lang="it-IT" sz="800" b="0" i="0" u="none" strike="noStrike">
                        <a:effectLst/>
                        <a:latin typeface="Times New Roman" panose="02020603050405020304" pitchFamily="18" charset="0"/>
                      </a:endParaRPr>
                    </a:p>
                  </a:txBody>
                  <a:tcPr marL="6654" marR="6654" marT="6654" marB="0"/>
                </a:tc>
                <a:tc>
                  <a:txBody>
                    <a:bodyPr/>
                    <a:lstStyle/>
                    <a:p>
                      <a:pPr algn="r" fontAlgn="b">
                        <a:buNone/>
                      </a:pPr>
                      <a:endParaRPr lang="it-IT" sz="800" b="0" i="0" u="none" strike="noStrike" dirty="0">
                        <a:effectLst/>
                        <a:latin typeface="Times New Roman" panose="02020603050405020304" pitchFamily="18" charset="0"/>
                      </a:endParaRPr>
                    </a:p>
                  </a:txBody>
                  <a:tcPr marL="6654" marR="6654" marT="6654" marB="0" anchor="b"/>
                </a:tc>
                <a:extLst>
                  <a:ext uri="{0D108BD9-81ED-4DB2-BD59-A6C34878D82A}">
                    <a16:rowId xmlns:a16="http://schemas.microsoft.com/office/drawing/2014/main" val="2791203679"/>
                  </a:ext>
                </a:extLst>
              </a:tr>
              <a:tr h="139725">
                <a:tc>
                  <a:txBody>
                    <a:bodyPr/>
                    <a:lstStyle/>
                    <a:p>
                      <a:pPr algn="ctr" fontAlgn="t">
                        <a:buNone/>
                      </a:pPr>
                      <a:r>
                        <a:rPr lang="it-IT" sz="800" u="none" strike="noStrike">
                          <a:effectLst/>
                        </a:rPr>
                        <a:t> </a:t>
                      </a:r>
                      <a:endParaRPr lang="it-IT" sz="800" b="1" i="0" u="none" strike="noStrike">
                        <a:effectLst/>
                        <a:latin typeface="Times New Roman" panose="02020603050405020304" pitchFamily="18" charset="0"/>
                      </a:endParaRPr>
                    </a:p>
                  </a:txBody>
                  <a:tcPr marL="6654" marR="6654" marT="6654" marB="0"/>
                </a:tc>
                <a:tc>
                  <a:txBody>
                    <a:bodyPr/>
                    <a:lstStyle/>
                    <a:p>
                      <a:pPr algn="ctr" fontAlgn="t">
                        <a:buNone/>
                      </a:pPr>
                      <a:r>
                        <a:rPr lang="it-IT" sz="800" u="none" strike="noStrike">
                          <a:effectLst/>
                        </a:rPr>
                        <a:t>"</a:t>
                      </a:r>
                      <a:endParaRPr lang="it-IT" sz="800" b="0" i="0" u="none" strike="noStrike">
                        <a:effectLst/>
                        <a:latin typeface="Times New Roman" panose="02020603050405020304" pitchFamily="18" charset="0"/>
                      </a:endParaRPr>
                    </a:p>
                  </a:txBody>
                  <a:tcPr marL="6654" marR="6654" marT="6654" marB="0"/>
                </a:tc>
                <a:tc>
                  <a:txBody>
                    <a:bodyPr/>
                    <a:lstStyle/>
                    <a:p>
                      <a:pPr algn="l" fontAlgn="t">
                        <a:buNone/>
                      </a:pPr>
                      <a:r>
                        <a:rPr lang="it-IT" sz="800" u="none" strike="noStrike">
                          <a:effectLst/>
                        </a:rPr>
                        <a:t>BRESSAN ROSSETTI Lara (Edicom)</a:t>
                      </a:r>
                      <a:endParaRPr lang="it-IT" sz="800" b="0" i="0" u="none" strike="noStrike">
                        <a:effectLst/>
                        <a:latin typeface="Times New Roman" panose="02020603050405020304" pitchFamily="18" charset="0"/>
                      </a:endParaRPr>
                    </a:p>
                  </a:txBody>
                  <a:tcPr marL="6654" marR="6654" marT="6654" marB="0"/>
                </a:tc>
                <a:tc>
                  <a:txBody>
                    <a:bodyPr/>
                    <a:lstStyle/>
                    <a:p>
                      <a:pPr algn="r" fontAlgn="b">
                        <a:buNone/>
                      </a:pPr>
                      <a:r>
                        <a:rPr lang="it-IT" sz="800" u="none" strike="noStrike" dirty="0">
                          <a:effectLst/>
                        </a:rPr>
                        <a:t>2402262</a:t>
                      </a:r>
                      <a:endParaRPr lang="it-IT" sz="800" b="0" i="0" u="none" strike="noStrike" dirty="0">
                        <a:effectLst/>
                        <a:latin typeface="Times New Roman" panose="02020603050405020304" pitchFamily="18" charset="0"/>
                      </a:endParaRPr>
                    </a:p>
                  </a:txBody>
                  <a:tcPr marL="6654" marR="6654" marT="6654" marB="0" anchor="b"/>
                </a:tc>
                <a:extLst>
                  <a:ext uri="{0D108BD9-81ED-4DB2-BD59-A6C34878D82A}">
                    <a16:rowId xmlns:a16="http://schemas.microsoft.com/office/drawing/2014/main" val="714960086"/>
                  </a:ext>
                </a:extLst>
              </a:tr>
              <a:tr h="139725">
                <a:tc>
                  <a:txBody>
                    <a:bodyPr/>
                    <a:lstStyle/>
                    <a:p>
                      <a:pPr algn="ctr" fontAlgn="t">
                        <a:buNone/>
                      </a:pPr>
                      <a:r>
                        <a:rPr lang="it-IT" sz="800" u="none" strike="noStrike">
                          <a:effectLst/>
                        </a:rPr>
                        <a:t> </a:t>
                      </a:r>
                      <a:endParaRPr lang="it-IT" sz="800" b="1" i="0" u="none" strike="noStrike">
                        <a:effectLst/>
                        <a:latin typeface="Times New Roman" panose="02020603050405020304" pitchFamily="18" charset="0"/>
                      </a:endParaRPr>
                    </a:p>
                  </a:txBody>
                  <a:tcPr marL="6654" marR="6654" marT="6654" marB="0"/>
                </a:tc>
                <a:tc>
                  <a:txBody>
                    <a:bodyPr/>
                    <a:lstStyle/>
                    <a:p>
                      <a:pPr algn="ctr" fontAlgn="t">
                        <a:buNone/>
                      </a:pPr>
                      <a:r>
                        <a:rPr lang="it-IT" sz="800" u="none" strike="noStrike">
                          <a:effectLst/>
                        </a:rPr>
                        <a:t>Ed 11-P1-St 1.45</a:t>
                      </a:r>
                      <a:endParaRPr lang="it-IT" sz="800" b="0" i="0" u="none" strike="noStrike">
                        <a:effectLst/>
                        <a:latin typeface="Times New Roman" panose="02020603050405020304" pitchFamily="18" charset="0"/>
                      </a:endParaRPr>
                    </a:p>
                  </a:txBody>
                  <a:tcPr marL="6654" marR="6654" marT="6654" marB="0"/>
                </a:tc>
                <a:tc>
                  <a:txBody>
                    <a:bodyPr/>
                    <a:lstStyle/>
                    <a:p>
                      <a:pPr algn="l" fontAlgn="t">
                        <a:buNone/>
                      </a:pPr>
                      <a:r>
                        <a:rPr lang="it-IT" sz="800" u="none" strike="noStrike">
                          <a:effectLst/>
                        </a:rPr>
                        <a:t>Funzionario UPP CECERE Rosalinda Maria</a:t>
                      </a:r>
                      <a:endParaRPr lang="it-IT" sz="800" b="0" i="0" u="none" strike="noStrike">
                        <a:effectLst/>
                        <a:latin typeface="Times New Roman" panose="02020603050405020304" pitchFamily="18" charset="0"/>
                      </a:endParaRPr>
                    </a:p>
                  </a:txBody>
                  <a:tcPr marL="6654" marR="6654" marT="6654" marB="0"/>
                </a:tc>
                <a:tc>
                  <a:txBody>
                    <a:bodyPr/>
                    <a:lstStyle/>
                    <a:p>
                      <a:pPr algn="r" fontAlgn="b">
                        <a:buNone/>
                      </a:pPr>
                      <a:r>
                        <a:rPr lang="it-IT" sz="800" u="none" strike="noStrike">
                          <a:effectLst/>
                        </a:rPr>
                        <a:t>2402333</a:t>
                      </a:r>
                      <a:endParaRPr lang="it-IT" sz="800" b="0" i="0" u="none" strike="noStrike">
                        <a:effectLst/>
                        <a:latin typeface="Times New Roman" panose="02020603050405020304" pitchFamily="18" charset="0"/>
                      </a:endParaRPr>
                    </a:p>
                  </a:txBody>
                  <a:tcPr marL="6654" marR="6654" marT="6654" marB="0" anchor="b"/>
                </a:tc>
                <a:extLst>
                  <a:ext uri="{0D108BD9-81ED-4DB2-BD59-A6C34878D82A}">
                    <a16:rowId xmlns:a16="http://schemas.microsoft.com/office/drawing/2014/main" val="891596924"/>
                  </a:ext>
                </a:extLst>
              </a:tr>
              <a:tr h="139725">
                <a:tc>
                  <a:txBody>
                    <a:bodyPr/>
                    <a:lstStyle/>
                    <a:p>
                      <a:pPr algn="ctr" fontAlgn="t">
                        <a:buNone/>
                      </a:pPr>
                      <a:r>
                        <a:rPr lang="it-IT" sz="800" u="none" strike="noStrike">
                          <a:effectLst/>
                        </a:rPr>
                        <a:t> </a:t>
                      </a:r>
                      <a:endParaRPr lang="it-IT" sz="800" b="1" i="0" u="none" strike="noStrike">
                        <a:effectLst/>
                        <a:latin typeface="Times New Roman" panose="02020603050405020304" pitchFamily="18" charset="0"/>
                      </a:endParaRPr>
                    </a:p>
                  </a:txBody>
                  <a:tcPr marL="6654" marR="6654" marT="6654" marB="0"/>
                </a:tc>
                <a:tc>
                  <a:txBody>
                    <a:bodyPr/>
                    <a:lstStyle/>
                    <a:p>
                      <a:pPr algn="ctr" fontAlgn="t">
                        <a:buNone/>
                      </a:pPr>
                      <a:r>
                        <a:rPr lang="it-IT" sz="800" u="none" strike="noStrike">
                          <a:effectLst/>
                        </a:rPr>
                        <a:t>"</a:t>
                      </a:r>
                      <a:endParaRPr lang="it-IT" sz="800" b="0" i="0" u="none" strike="noStrike">
                        <a:effectLst/>
                        <a:latin typeface="Times New Roman" panose="02020603050405020304" pitchFamily="18" charset="0"/>
                      </a:endParaRPr>
                    </a:p>
                  </a:txBody>
                  <a:tcPr marL="6654" marR="6654" marT="6654" marB="0"/>
                </a:tc>
                <a:tc>
                  <a:txBody>
                    <a:bodyPr/>
                    <a:lstStyle/>
                    <a:p>
                      <a:pPr algn="l" fontAlgn="t">
                        <a:buNone/>
                      </a:pPr>
                      <a:r>
                        <a:rPr lang="it-IT" sz="800" u="none" strike="noStrike">
                          <a:effectLst/>
                        </a:rPr>
                        <a:t>Funzionario UPP FACCIO Silvia</a:t>
                      </a:r>
                      <a:endParaRPr lang="it-IT" sz="800" b="0" i="0" u="none" strike="noStrike">
                        <a:effectLst/>
                        <a:latin typeface="Times New Roman" panose="02020603050405020304" pitchFamily="18" charset="0"/>
                      </a:endParaRPr>
                    </a:p>
                  </a:txBody>
                  <a:tcPr marL="6654" marR="6654" marT="6654" marB="0"/>
                </a:tc>
                <a:tc>
                  <a:txBody>
                    <a:bodyPr/>
                    <a:lstStyle/>
                    <a:p>
                      <a:pPr algn="r" fontAlgn="b">
                        <a:buNone/>
                      </a:pPr>
                      <a:r>
                        <a:rPr lang="it-IT" sz="800" u="none" strike="noStrike">
                          <a:effectLst/>
                        </a:rPr>
                        <a:t>2402339</a:t>
                      </a:r>
                      <a:endParaRPr lang="it-IT" sz="800" b="0" i="0" u="none" strike="noStrike">
                        <a:effectLst/>
                        <a:latin typeface="Times New Roman" panose="02020603050405020304" pitchFamily="18" charset="0"/>
                      </a:endParaRPr>
                    </a:p>
                  </a:txBody>
                  <a:tcPr marL="6654" marR="6654" marT="6654" marB="0" anchor="b"/>
                </a:tc>
                <a:extLst>
                  <a:ext uri="{0D108BD9-81ED-4DB2-BD59-A6C34878D82A}">
                    <a16:rowId xmlns:a16="http://schemas.microsoft.com/office/drawing/2014/main" val="1725782239"/>
                  </a:ext>
                </a:extLst>
              </a:tr>
              <a:tr h="139725">
                <a:tc>
                  <a:txBody>
                    <a:bodyPr/>
                    <a:lstStyle/>
                    <a:p>
                      <a:pPr algn="ctr" fontAlgn="t">
                        <a:buNone/>
                      </a:pPr>
                      <a:r>
                        <a:rPr lang="it-IT" sz="800" u="none" strike="noStrike">
                          <a:effectLst/>
                        </a:rPr>
                        <a:t> </a:t>
                      </a:r>
                      <a:endParaRPr lang="it-IT" sz="800" b="1" i="0" u="none" strike="noStrike">
                        <a:effectLst/>
                        <a:latin typeface="Times New Roman" panose="02020603050405020304" pitchFamily="18" charset="0"/>
                      </a:endParaRPr>
                    </a:p>
                  </a:txBody>
                  <a:tcPr marL="6654" marR="6654" marT="6654" marB="0"/>
                </a:tc>
                <a:tc>
                  <a:txBody>
                    <a:bodyPr/>
                    <a:lstStyle/>
                    <a:p>
                      <a:pPr algn="ctr" fontAlgn="t">
                        <a:buNone/>
                      </a:pPr>
                      <a:r>
                        <a:rPr lang="it-IT" sz="800" u="none" strike="noStrike">
                          <a:effectLst/>
                        </a:rPr>
                        <a:t>"</a:t>
                      </a:r>
                      <a:endParaRPr lang="it-IT" sz="800" b="0" i="0" u="none" strike="noStrike">
                        <a:effectLst/>
                        <a:latin typeface="Times New Roman" panose="02020603050405020304" pitchFamily="18" charset="0"/>
                      </a:endParaRPr>
                    </a:p>
                  </a:txBody>
                  <a:tcPr marL="6654" marR="6654" marT="6654" marB="0"/>
                </a:tc>
                <a:tc>
                  <a:txBody>
                    <a:bodyPr/>
                    <a:lstStyle/>
                    <a:p>
                      <a:pPr algn="l" fontAlgn="t">
                        <a:buNone/>
                      </a:pPr>
                      <a:r>
                        <a:rPr lang="it-IT" sz="800" u="none" strike="noStrike">
                          <a:effectLst/>
                        </a:rPr>
                        <a:t>Funzionario UPP ILIADIS Silvia</a:t>
                      </a:r>
                      <a:endParaRPr lang="it-IT" sz="800" b="0" i="0" u="none" strike="noStrike">
                        <a:effectLst/>
                        <a:latin typeface="Times New Roman" panose="02020603050405020304" pitchFamily="18" charset="0"/>
                      </a:endParaRPr>
                    </a:p>
                  </a:txBody>
                  <a:tcPr marL="6654" marR="6654" marT="6654" marB="0"/>
                </a:tc>
                <a:tc>
                  <a:txBody>
                    <a:bodyPr/>
                    <a:lstStyle/>
                    <a:p>
                      <a:pPr algn="r" fontAlgn="b">
                        <a:buNone/>
                      </a:pPr>
                      <a:r>
                        <a:rPr lang="it-IT" sz="800" u="none" strike="noStrike">
                          <a:effectLst/>
                        </a:rPr>
                        <a:t>2402333</a:t>
                      </a:r>
                      <a:endParaRPr lang="it-IT" sz="800" b="0" i="0" u="none" strike="noStrike">
                        <a:effectLst/>
                        <a:latin typeface="Times New Roman" panose="02020603050405020304" pitchFamily="18" charset="0"/>
                      </a:endParaRPr>
                    </a:p>
                  </a:txBody>
                  <a:tcPr marL="6654" marR="6654" marT="6654" marB="0" anchor="b"/>
                </a:tc>
                <a:extLst>
                  <a:ext uri="{0D108BD9-81ED-4DB2-BD59-A6C34878D82A}">
                    <a16:rowId xmlns:a16="http://schemas.microsoft.com/office/drawing/2014/main" val="1100485014"/>
                  </a:ext>
                </a:extLst>
              </a:tr>
              <a:tr h="139725">
                <a:tc>
                  <a:txBody>
                    <a:bodyPr/>
                    <a:lstStyle/>
                    <a:p>
                      <a:pPr algn="ctr" fontAlgn="t">
                        <a:buNone/>
                      </a:pPr>
                      <a:r>
                        <a:rPr lang="it-IT" sz="800" u="none" strike="noStrike">
                          <a:effectLst/>
                        </a:rPr>
                        <a:t> </a:t>
                      </a:r>
                      <a:endParaRPr lang="it-IT" sz="800" b="1" i="0" u="none" strike="noStrike">
                        <a:effectLst/>
                        <a:latin typeface="Times New Roman" panose="02020603050405020304" pitchFamily="18" charset="0"/>
                      </a:endParaRPr>
                    </a:p>
                  </a:txBody>
                  <a:tcPr marL="6654" marR="6654" marT="6654" marB="0"/>
                </a:tc>
                <a:tc>
                  <a:txBody>
                    <a:bodyPr/>
                    <a:lstStyle/>
                    <a:p>
                      <a:pPr algn="ctr" fontAlgn="t">
                        <a:buNone/>
                      </a:pPr>
                      <a:r>
                        <a:rPr lang="it-IT" sz="800" u="none" strike="noStrike">
                          <a:effectLst/>
                        </a:rPr>
                        <a:t>"</a:t>
                      </a:r>
                      <a:endParaRPr lang="it-IT" sz="800" b="0" i="0" u="none" strike="noStrike">
                        <a:effectLst/>
                        <a:latin typeface="Times New Roman" panose="02020603050405020304" pitchFamily="18" charset="0"/>
                      </a:endParaRPr>
                    </a:p>
                  </a:txBody>
                  <a:tcPr marL="6654" marR="6654" marT="6654" marB="0"/>
                </a:tc>
                <a:tc>
                  <a:txBody>
                    <a:bodyPr/>
                    <a:lstStyle/>
                    <a:p>
                      <a:pPr algn="l" fontAlgn="t">
                        <a:buNone/>
                      </a:pPr>
                      <a:r>
                        <a:rPr lang="it-IT" sz="800" u="none" strike="noStrike">
                          <a:effectLst/>
                        </a:rPr>
                        <a:t>Funzionario UPP ZIVIANI Bianca</a:t>
                      </a:r>
                      <a:endParaRPr lang="it-IT" sz="800" b="0" i="0" u="none" strike="noStrike">
                        <a:effectLst/>
                        <a:latin typeface="Times New Roman" panose="02020603050405020304" pitchFamily="18" charset="0"/>
                      </a:endParaRPr>
                    </a:p>
                  </a:txBody>
                  <a:tcPr marL="6654" marR="6654" marT="6654" marB="0"/>
                </a:tc>
                <a:tc>
                  <a:txBody>
                    <a:bodyPr/>
                    <a:lstStyle/>
                    <a:p>
                      <a:pPr algn="r" fontAlgn="b">
                        <a:buNone/>
                      </a:pPr>
                      <a:r>
                        <a:rPr lang="it-IT" sz="800" u="none" strike="noStrike">
                          <a:effectLst/>
                        </a:rPr>
                        <a:t>2402388</a:t>
                      </a:r>
                      <a:endParaRPr lang="it-IT" sz="800" b="0" i="0" u="none" strike="noStrike">
                        <a:effectLst/>
                        <a:latin typeface="Times New Roman" panose="02020603050405020304" pitchFamily="18" charset="0"/>
                      </a:endParaRPr>
                    </a:p>
                  </a:txBody>
                  <a:tcPr marL="6654" marR="6654" marT="6654" marB="0" anchor="b"/>
                </a:tc>
                <a:extLst>
                  <a:ext uri="{0D108BD9-81ED-4DB2-BD59-A6C34878D82A}">
                    <a16:rowId xmlns:a16="http://schemas.microsoft.com/office/drawing/2014/main" val="1189176458"/>
                  </a:ext>
                </a:extLst>
              </a:tr>
              <a:tr h="139725">
                <a:tc>
                  <a:txBody>
                    <a:bodyPr/>
                    <a:lstStyle/>
                    <a:p>
                      <a:pPr algn="ctr" fontAlgn="t">
                        <a:buNone/>
                      </a:pPr>
                      <a:r>
                        <a:rPr lang="it-IT" sz="800" u="none" strike="noStrike">
                          <a:effectLst/>
                        </a:rPr>
                        <a:t> </a:t>
                      </a:r>
                      <a:endParaRPr lang="it-IT" sz="800" b="1" i="0" u="none" strike="noStrike">
                        <a:effectLst/>
                        <a:latin typeface="Times New Roman" panose="02020603050405020304" pitchFamily="18" charset="0"/>
                      </a:endParaRPr>
                    </a:p>
                  </a:txBody>
                  <a:tcPr marL="6654" marR="6654" marT="6654" marB="0"/>
                </a:tc>
                <a:tc>
                  <a:txBody>
                    <a:bodyPr/>
                    <a:lstStyle/>
                    <a:p>
                      <a:pPr algn="ctr" fontAlgn="t">
                        <a:buNone/>
                      </a:pPr>
                      <a:r>
                        <a:rPr lang="it-IT" sz="800" u="none" strike="noStrike">
                          <a:effectLst/>
                        </a:rPr>
                        <a:t>Ed 11-P1-St 1.46</a:t>
                      </a:r>
                      <a:endParaRPr lang="it-IT" sz="800" b="0" i="0" u="none" strike="noStrike">
                        <a:effectLst/>
                        <a:latin typeface="Times New Roman" panose="02020603050405020304" pitchFamily="18" charset="0"/>
                      </a:endParaRPr>
                    </a:p>
                  </a:txBody>
                  <a:tcPr marL="6654" marR="6654" marT="6654" marB="0"/>
                </a:tc>
                <a:tc>
                  <a:txBody>
                    <a:bodyPr/>
                    <a:lstStyle/>
                    <a:p>
                      <a:pPr algn="l" fontAlgn="t">
                        <a:buNone/>
                      </a:pPr>
                      <a:r>
                        <a:rPr lang="it-IT" sz="800" u="none" strike="noStrike">
                          <a:effectLst/>
                        </a:rPr>
                        <a:t>Funzionario UPP COCO Tiziana</a:t>
                      </a:r>
                      <a:endParaRPr lang="it-IT" sz="800" b="0" i="0" u="none" strike="noStrike">
                        <a:effectLst/>
                        <a:latin typeface="Times New Roman" panose="02020603050405020304" pitchFamily="18" charset="0"/>
                      </a:endParaRPr>
                    </a:p>
                  </a:txBody>
                  <a:tcPr marL="6654" marR="6654" marT="6654" marB="0"/>
                </a:tc>
                <a:tc>
                  <a:txBody>
                    <a:bodyPr/>
                    <a:lstStyle/>
                    <a:p>
                      <a:pPr algn="r" fontAlgn="b">
                        <a:buNone/>
                      </a:pPr>
                      <a:r>
                        <a:rPr lang="it-IT" sz="800" u="none" strike="noStrike">
                          <a:effectLst/>
                        </a:rPr>
                        <a:t>2402255</a:t>
                      </a:r>
                      <a:endParaRPr lang="it-IT" sz="800" b="0" i="0" u="none" strike="noStrike">
                        <a:effectLst/>
                        <a:latin typeface="Times New Roman" panose="02020603050405020304" pitchFamily="18" charset="0"/>
                      </a:endParaRPr>
                    </a:p>
                  </a:txBody>
                  <a:tcPr marL="6654" marR="6654" marT="6654" marB="0" anchor="b"/>
                </a:tc>
                <a:extLst>
                  <a:ext uri="{0D108BD9-81ED-4DB2-BD59-A6C34878D82A}">
                    <a16:rowId xmlns:a16="http://schemas.microsoft.com/office/drawing/2014/main" val="677099827"/>
                  </a:ext>
                </a:extLst>
              </a:tr>
              <a:tr h="139725">
                <a:tc>
                  <a:txBody>
                    <a:bodyPr/>
                    <a:lstStyle/>
                    <a:p>
                      <a:pPr algn="ctr" fontAlgn="t">
                        <a:buNone/>
                      </a:pPr>
                      <a:r>
                        <a:rPr lang="it-IT" sz="800" u="none" strike="noStrike">
                          <a:effectLst/>
                        </a:rPr>
                        <a:t> </a:t>
                      </a:r>
                      <a:endParaRPr lang="it-IT" sz="800" b="1" i="0" u="none" strike="noStrike">
                        <a:effectLst/>
                        <a:latin typeface="Times New Roman" panose="02020603050405020304" pitchFamily="18" charset="0"/>
                      </a:endParaRPr>
                    </a:p>
                  </a:txBody>
                  <a:tcPr marL="6654" marR="6654" marT="6654" marB="0"/>
                </a:tc>
                <a:tc>
                  <a:txBody>
                    <a:bodyPr/>
                    <a:lstStyle/>
                    <a:p>
                      <a:pPr algn="ctr" fontAlgn="t">
                        <a:buNone/>
                      </a:pPr>
                      <a:r>
                        <a:rPr lang="it-IT" sz="800" u="none" strike="noStrike">
                          <a:effectLst/>
                        </a:rPr>
                        <a:t>"</a:t>
                      </a:r>
                      <a:endParaRPr lang="it-IT" sz="800" b="0" i="0" u="none" strike="noStrike">
                        <a:effectLst/>
                        <a:latin typeface="Times New Roman" panose="02020603050405020304" pitchFamily="18" charset="0"/>
                      </a:endParaRPr>
                    </a:p>
                  </a:txBody>
                  <a:tcPr marL="6654" marR="6654" marT="6654" marB="0"/>
                </a:tc>
                <a:tc>
                  <a:txBody>
                    <a:bodyPr/>
                    <a:lstStyle/>
                    <a:p>
                      <a:pPr algn="l" fontAlgn="t">
                        <a:buNone/>
                      </a:pPr>
                      <a:r>
                        <a:rPr lang="it-IT" sz="800" u="none" strike="noStrike">
                          <a:effectLst/>
                        </a:rPr>
                        <a:t>Funzionario UPP PASIN Eugenio</a:t>
                      </a:r>
                      <a:endParaRPr lang="it-IT" sz="800" b="0" i="0" u="none" strike="noStrike">
                        <a:effectLst/>
                        <a:latin typeface="Times New Roman" panose="02020603050405020304" pitchFamily="18" charset="0"/>
                      </a:endParaRPr>
                    </a:p>
                  </a:txBody>
                  <a:tcPr marL="6654" marR="6654" marT="6654" marB="0"/>
                </a:tc>
                <a:tc>
                  <a:txBody>
                    <a:bodyPr/>
                    <a:lstStyle/>
                    <a:p>
                      <a:pPr algn="r" fontAlgn="b">
                        <a:buNone/>
                      </a:pPr>
                      <a:r>
                        <a:rPr lang="it-IT" sz="800" u="none" strike="noStrike">
                          <a:effectLst/>
                        </a:rPr>
                        <a:t>2402263</a:t>
                      </a:r>
                      <a:endParaRPr lang="it-IT" sz="800" b="0" i="0" u="none" strike="noStrike">
                        <a:effectLst/>
                        <a:latin typeface="Times New Roman" panose="02020603050405020304" pitchFamily="18" charset="0"/>
                      </a:endParaRPr>
                    </a:p>
                  </a:txBody>
                  <a:tcPr marL="6654" marR="6654" marT="6654" marB="0" anchor="b"/>
                </a:tc>
                <a:extLst>
                  <a:ext uri="{0D108BD9-81ED-4DB2-BD59-A6C34878D82A}">
                    <a16:rowId xmlns:a16="http://schemas.microsoft.com/office/drawing/2014/main" val="760124934"/>
                  </a:ext>
                </a:extLst>
              </a:tr>
              <a:tr h="139725">
                <a:tc>
                  <a:txBody>
                    <a:bodyPr/>
                    <a:lstStyle/>
                    <a:p>
                      <a:pPr algn="ctr" fontAlgn="t">
                        <a:buNone/>
                      </a:pPr>
                      <a:r>
                        <a:rPr lang="it-IT" sz="800" u="none" strike="noStrike">
                          <a:effectLst/>
                        </a:rPr>
                        <a:t> </a:t>
                      </a:r>
                      <a:endParaRPr lang="it-IT" sz="800" b="1" i="0" u="none" strike="noStrike">
                        <a:effectLst/>
                        <a:latin typeface="Times New Roman" panose="02020603050405020304" pitchFamily="18" charset="0"/>
                      </a:endParaRPr>
                    </a:p>
                  </a:txBody>
                  <a:tcPr marL="6654" marR="6654" marT="6654" marB="0"/>
                </a:tc>
                <a:tc>
                  <a:txBody>
                    <a:bodyPr/>
                    <a:lstStyle/>
                    <a:p>
                      <a:pPr algn="ctr" fontAlgn="t">
                        <a:buNone/>
                      </a:pPr>
                      <a:r>
                        <a:rPr lang="it-IT" sz="800" u="none" strike="noStrike">
                          <a:effectLst/>
                        </a:rPr>
                        <a:t>"</a:t>
                      </a:r>
                      <a:endParaRPr lang="it-IT" sz="800" b="0" i="0" u="none" strike="noStrike">
                        <a:effectLst/>
                        <a:latin typeface="Times New Roman" panose="02020603050405020304" pitchFamily="18" charset="0"/>
                      </a:endParaRPr>
                    </a:p>
                  </a:txBody>
                  <a:tcPr marL="6654" marR="6654" marT="6654" marB="0"/>
                </a:tc>
                <a:tc>
                  <a:txBody>
                    <a:bodyPr/>
                    <a:lstStyle/>
                    <a:p>
                      <a:pPr algn="l" fontAlgn="t">
                        <a:buNone/>
                      </a:pPr>
                      <a:r>
                        <a:rPr lang="it-IT" sz="800" u="none" strike="noStrike">
                          <a:effectLst/>
                        </a:rPr>
                        <a:t>Funzionario UPP VLONGA Diana</a:t>
                      </a:r>
                      <a:endParaRPr lang="it-IT" sz="800" b="0" i="0" u="none" strike="noStrike">
                        <a:effectLst/>
                        <a:latin typeface="Times New Roman" panose="02020603050405020304" pitchFamily="18" charset="0"/>
                      </a:endParaRPr>
                    </a:p>
                  </a:txBody>
                  <a:tcPr marL="6654" marR="6654" marT="6654" marB="0"/>
                </a:tc>
                <a:tc>
                  <a:txBody>
                    <a:bodyPr/>
                    <a:lstStyle/>
                    <a:p>
                      <a:pPr algn="r" fontAlgn="b">
                        <a:buNone/>
                      </a:pPr>
                      <a:r>
                        <a:rPr lang="it-IT" sz="800" u="none" strike="noStrike">
                          <a:effectLst/>
                        </a:rPr>
                        <a:t>2402257</a:t>
                      </a:r>
                      <a:endParaRPr lang="it-IT" sz="800" b="0" i="0" u="none" strike="noStrike">
                        <a:effectLst/>
                        <a:latin typeface="Times New Roman" panose="02020603050405020304" pitchFamily="18" charset="0"/>
                      </a:endParaRPr>
                    </a:p>
                  </a:txBody>
                  <a:tcPr marL="6654" marR="6654" marT="6654" marB="0" anchor="b"/>
                </a:tc>
                <a:extLst>
                  <a:ext uri="{0D108BD9-81ED-4DB2-BD59-A6C34878D82A}">
                    <a16:rowId xmlns:a16="http://schemas.microsoft.com/office/drawing/2014/main" val="495637328"/>
                  </a:ext>
                </a:extLst>
              </a:tr>
              <a:tr h="139725">
                <a:tc>
                  <a:txBody>
                    <a:bodyPr/>
                    <a:lstStyle/>
                    <a:p>
                      <a:pPr algn="ctr" fontAlgn="t">
                        <a:buNone/>
                      </a:pPr>
                      <a:r>
                        <a:rPr lang="it-IT" sz="800" u="none" strike="noStrike">
                          <a:effectLst/>
                        </a:rPr>
                        <a:t> </a:t>
                      </a:r>
                      <a:endParaRPr lang="it-IT" sz="800" b="1" i="0" u="none" strike="noStrike">
                        <a:effectLst/>
                        <a:latin typeface="Times New Roman" panose="02020603050405020304" pitchFamily="18" charset="0"/>
                      </a:endParaRPr>
                    </a:p>
                  </a:txBody>
                  <a:tcPr marL="6654" marR="6654" marT="6654" marB="0"/>
                </a:tc>
                <a:tc>
                  <a:txBody>
                    <a:bodyPr/>
                    <a:lstStyle/>
                    <a:p>
                      <a:pPr algn="ctr" fontAlgn="t">
                        <a:buNone/>
                      </a:pPr>
                      <a:r>
                        <a:rPr lang="it-IT" sz="800" u="none" strike="noStrike">
                          <a:effectLst/>
                        </a:rPr>
                        <a:t>Ed 11-P1-St 1.53</a:t>
                      </a:r>
                      <a:endParaRPr lang="it-IT" sz="800" b="0" i="0" u="none" strike="noStrike">
                        <a:effectLst/>
                        <a:latin typeface="Times New Roman" panose="02020603050405020304" pitchFamily="18" charset="0"/>
                      </a:endParaRPr>
                    </a:p>
                  </a:txBody>
                  <a:tcPr marL="6654" marR="6654" marT="6654" marB="0"/>
                </a:tc>
                <a:tc>
                  <a:txBody>
                    <a:bodyPr/>
                    <a:lstStyle/>
                    <a:p>
                      <a:pPr algn="l" fontAlgn="t">
                        <a:buNone/>
                      </a:pPr>
                      <a:r>
                        <a:rPr lang="it-IT" sz="800" u="none" strike="noStrike">
                          <a:effectLst/>
                        </a:rPr>
                        <a:t>Funzionario UPP BIVI Chiara</a:t>
                      </a:r>
                      <a:endParaRPr lang="it-IT" sz="800" b="0" i="0" u="none" strike="noStrike">
                        <a:effectLst/>
                        <a:latin typeface="Times New Roman" panose="02020603050405020304" pitchFamily="18" charset="0"/>
                      </a:endParaRPr>
                    </a:p>
                  </a:txBody>
                  <a:tcPr marL="6654" marR="6654" marT="6654" marB="0"/>
                </a:tc>
                <a:tc>
                  <a:txBody>
                    <a:bodyPr/>
                    <a:lstStyle/>
                    <a:p>
                      <a:pPr algn="r" fontAlgn="b">
                        <a:buNone/>
                      </a:pPr>
                      <a:r>
                        <a:rPr lang="it-IT" sz="800" u="none" strike="noStrike">
                          <a:effectLst/>
                        </a:rPr>
                        <a:t>2402356</a:t>
                      </a:r>
                      <a:endParaRPr lang="it-IT" sz="800" b="0" i="0" u="none" strike="noStrike">
                        <a:effectLst/>
                        <a:latin typeface="Times New Roman" panose="02020603050405020304" pitchFamily="18" charset="0"/>
                      </a:endParaRPr>
                    </a:p>
                  </a:txBody>
                  <a:tcPr marL="6654" marR="6654" marT="6654" marB="0" anchor="b"/>
                </a:tc>
                <a:extLst>
                  <a:ext uri="{0D108BD9-81ED-4DB2-BD59-A6C34878D82A}">
                    <a16:rowId xmlns:a16="http://schemas.microsoft.com/office/drawing/2014/main" val="1670309340"/>
                  </a:ext>
                </a:extLst>
              </a:tr>
              <a:tr h="139725">
                <a:tc>
                  <a:txBody>
                    <a:bodyPr/>
                    <a:lstStyle/>
                    <a:p>
                      <a:pPr algn="ctr" fontAlgn="t">
                        <a:buNone/>
                      </a:pPr>
                      <a:r>
                        <a:rPr lang="it-IT" sz="800" u="none" strike="noStrike">
                          <a:effectLst/>
                        </a:rPr>
                        <a:t> </a:t>
                      </a:r>
                      <a:endParaRPr lang="it-IT" sz="800" b="1" i="0" u="none" strike="noStrike">
                        <a:effectLst/>
                        <a:latin typeface="Times New Roman" panose="02020603050405020304" pitchFamily="18" charset="0"/>
                      </a:endParaRPr>
                    </a:p>
                  </a:txBody>
                  <a:tcPr marL="6654" marR="6654" marT="6654" marB="0"/>
                </a:tc>
                <a:tc>
                  <a:txBody>
                    <a:bodyPr/>
                    <a:lstStyle/>
                    <a:p>
                      <a:pPr algn="ctr" fontAlgn="t">
                        <a:buNone/>
                      </a:pPr>
                      <a:r>
                        <a:rPr lang="it-IT" sz="800" u="none" strike="noStrike">
                          <a:effectLst/>
                        </a:rPr>
                        <a:t>"</a:t>
                      </a:r>
                      <a:endParaRPr lang="it-IT" sz="800" b="0" i="0" u="none" strike="noStrike">
                        <a:effectLst/>
                        <a:latin typeface="Times New Roman" panose="02020603050405020304" pitchFamily="18" charset="0"/>
                      </a:endParaRPr>
                    </a:p>
                  </a:txBody>
                  <a:tcPr marL="6654" marR="6654" marT="6654" marB="0"/>
                </a:tc>
                <a:tc>
                  <a:txBody>
                    <a:bodyPr/>
                    <a:lstStyle/>
                    <a:p>
                      <a:pPr algn="l" fontAlgn="t">
                        <a:buNone/>
                      </a:pPr>
                      <a:r>
                        <a:rPr lang="it-IT" sz="800" u="none" strike="noStrike">
                          <a:effectLst/>
                        </a:rPr>
                        <a:t>Funzionario UPP CINQUANTA Silvia</a:t>
                      </a:r>
                      <a:endParaRPr lang="it-IT" sz="800" b="0" i="0" u="none" strike="noStrike">
                        <a:effectLst/>
                        <a:latin typeface="Times New Roman" panose="02020603050405020304" pitchFamily="18" charset="0"/>
                      </a:endParaRPr>
                    </a:p>
                  </a:txBody>
                  <a:tcPr marL="6654" marR="6654" marT="6654" marB="0"/>
                </a:tc>
                <a:tc>
                  <a:txBody>
                    <a:bodyPr/>
                    <a:lstStyle/>
                    <a:p>
                      <a:pPr algn="r" fontAlgn="b">
                        <a:buNone/>
                      </a:pPr>
                      <a:r>
                        <a:rPr lang="it-IT" sz="800" u="none" strike="noStrike">
                          <a:effectLst/>
                        </a:rPr>
                        <a:t>2402362</a:t>
                      </a:r>
                      <a:endParaRPr lang="it-IT" sz="800" b="0" i="0" u="none" strike="noStrike">
                        <a:effectLst/>
                        <a:latin typeface="Times New Roman" panose="02020603050405020304" pitchFamily="18" charset="0"/>
                      </a:endParaRPr>
                    </a:p>
                  </a:txBody>
                  <a:tcPr marL="6654" marR="6654" marT="6654" marB="0" anchor="b"/>
                </a:tc>
                <a:extLst>
                  <a:ext uri="{0D108BD9-81ED-4DB2-BD59-A6C34878D82A}">
                    <a16:rowId xmlns:a16="http://schemas.microsoft.com/office/drawing/2014/main" val="2802159315"/>
                  </a:ext>
                </a:extLst>
              </a:tr>
              <a:tr h="139725">
                <a:tc>
                  <a:txBody>
                    <a:bodyPr/>
                    <a:lstStyle/>
                    <a:p>
                      <a:pPr algn="ctr" fontAlgn="t">
                        <a:buNone/>
                      </a:pPr>
                      <a:r>
                        <a:rPr lang="it-IT" sz="800" u="none" strike="noStrike">
                          <a:effectLst/>
                        </a:rPr>
                        <a:t> </a:t>
                      </a:r>
                      <a:endParaRPr lang="it-IT" sz="800" b="1" i="0" u="none" strike="noStrike">
                        <a:effectLst/>
                        <a:latin typeface="Times New Roman" panose="02020603050405020304" pitchFamily="18" charset="0"/>
                      </a:endParaRPr>
                    </a:p>
                  </a:txBody>
                  <a:tcPr marL="6654" marR="6654" marT="6654" marB="0"/>
                </a:tc>
                <a:tc>
                  <a:txBody>
                    <a:bodyPr/>
                    <a:lstStyle/>
                    <a:p>
                      <a:pPr algn="ctr" fontAlgn="t">
                        <a:buNone/>
                      </a:pPr>
                      <a:r>
                        <a:rPr lang="it-IT" sz="800" u="none" strike="noStrike">
                          <a:effectLst/>
                        </a:rPr>
                        <a:t>Ed 11-P1-St 1.54</a:t>
                      </a:r>
                      <a:endParaRPr lang="it-IT" sz="800" b="0" i="0" u="none" strike="noStrike">
                        <a:effectLst/>
                        <a:latin typeface="Times New Roman" panose="02020603050405020304" pitchFamily="18" charset="0"/>
                      </a:endParaRPr>
                    </a:p>
                  </a:txBody>
                  <a:tcPr marL="6654" marR="6654" marT="6654" marB="0"/>
                </a:tc>
                <a:tc>
                  <a:txBody>
                    <a:bodyPr/>
                    <a:lstStyle/>
                    <a:p>
                      <a:pPr algn="l" fontAlgn="t">
                        <a:buNone/>
                      </a:pPr>
                      <a:r>
                        <a:rPr lang="it-IT" sz="800" u="none" strike="noStrike">
                          <a:effectLst/>
                        </a:rPr>
                        <a:t>Funzionario UPP BARBASETTI DI PRUN Laura</a:t>
                      </a:r>
                      <a:endParaRPr lang="it-IT" sz="800" b="0" i="0" u="none" strike="noStrike">
                        <a:effectLst/>
                        <a:latin typeface="Times New Roman" panose="02020603050405020304" pitchFamily="18" charset="0"/>
                      </a:endParaRPr>
                    </a:p>
                  </a:txBody>
                  <a:tcPr marL="6654" marR="6654" marT="6654" marB="0"/>
                </a:tc>
                <a:tc>
                  <a:txBody>
                    <a:bodyPr/>
                    <a:lstStyle/>
                    <a:p>
                      <a:pPr algn="r" fontAlgn="b">
                        <a:buNone/>
                      </a:pPr>
                      <a:r>
                        <a:rPr lang="it-IT" sz="800" u="none" strike="noStrike">
                          <a:effectLst/>
                        </a:rPr>
                        <a:t>2402164</a:t>
                      </a:r>
                      <a:endParaRPr lang="it-IT" sz="800" b="0" i="0" u="none" strike="noStrike">
                        <a:effectLst/>
                        <a:latin typeface="Times New Roman" panose="02020603050405020304" pitchFamily="18" charset="0"/>
                      </a:endParaRPr>
                    </a:p>
                  </a:txBody>
                  <a:tcPr marL="6654" marR="6654" marT="6654" marB="0" anchor="b"/>
                </a:tc>
                <a:extLst>
                  <a:ext uri="{0D108BD9-81ED-4DB2-BD59-A6C34878D82A}">
                    <a16:rowId xmlns:a16="http://schemas.microsoft.com/office/drawing/2014/main" val="508037777"/>
                  </a:ext>
                </a:extLst>
              </a:tr>
              <a:tr h="139725">
                <a:tc>
                  <a:txBody>
                    <a:bodyPr/>
                    <a:lstStyle/>
                    <a:p>
                      <a:pPr algn="ctr" fontAlgn="t">
                        <a:buNone/>
                      </a:pPr>
                      <a:r>
                        <a:rPr lang="it-IT" sz="800" u="none" strike="noStrike">
                          <a:effectLst/>
                        </a:rPr>
                        <a:t> </a:t>
                      </a:r>
                      <a:endParaRPr lang="it-IT" sz="800" b="1" i="0" u="none" strike="noStrike">
                        <a:effectLst/>
                        <a:latin typeface="Times New Roman" panose="02020603050405020304" pitchFamily="18" charset="0"/>
                      </a:endParaRPr>
                    </a:p>
                  </a:txBody>
                  <a:tcPr marL="6654" marR="6654" marT="6654" marB="0"/>
                </a:tc>
                <a:tc>
                  <a:txBody>
                    <a:bodyPr/>
                    <a:lstStyle/>
                    <a:p>
                      <a:pPr algn="ctr" fontAlgn="t">
                        <a:buNone/>
                      </a:pPr>
                      <a:r>
                        <a:rPr lang="it-IT" sz="800" u="none" strike="noStrike">
                          <a:effectLst/>
                        </a:rPr>
                        <a:t>"</a:t>
                      </a:r>
                      <a:endParaRPr lang="it-IT" sz="800" b="0" i="0" u="none" strike="noStrike">
                        <a:effectLst/>
                        <a:latin typeface="Times New Roman" panose="02020603050405020304" pitchFamily="18" charset="0"/>
                      </a:endParaRPr>
                    </a:p>
                  </a:txBody>
                  <a:tcPr marL="6654" marR="6654" marT="6654" marB="0"/>
                </a:tc>
                <a:tc>
                  <a:txBody>
                    <a:bodyPr/>
                    <a:lstStyle/>
                    <a:p>
                      <a:pPr algn="l" fontAlgn="t">
                        <a:buNone/>
                      </a:pPr>
                      <a:r>
                        <a:rPr lang="it-IT" sz="800" u="none" strike="noStrike">
                          <a:effectLst/>
                        </a:rPr>
                        <a:t>Funzionario UPP POLETTI Valentina</a:t>
                      </a:r>
                      <a:endParaRPr lang="it-IT" sz="800" b="0" i="0" u="none" strike="noStrike">
                        <a:effectLst/>
                        <a:latin typeface="Times New Roman" panose="02020603050405020304" pitchFamily="18" charset="0"/>
                      </a:endParaRPr>
                    </a:p>
                  </a:txBody>
                  <a:tcPr marL="6654" marR="6654" marT="6654" marB="0"/>
                </a:tc>
                <a:tc>
                  <a:txBody>
                    <a:bodyPr/>
                    <a:lstStyle/>
                    <a:p>
                      <a:pPr algn="r" fontAlgn="b">
                        <a:buNone/>
                      </a:pPr>
                      <a:r>
                        <a:rPr lang="it-IT" sz="800" u="none" strike="noStrike">
                          <a:effectLst/>
                        </a:rPr>
                        <a:t>2402163</a:t>
                      </a:r>
                      <a:endParaRPr lang="it-IT" sz="800" b="0" i="0" u="none" strike="noStrike">
                        <a:effectLst/>
                        <a:latin typeface="Times New Roman" panose="02020603050405020304" pitchFamily="18" charset="0"/>
                      </a:endParaRPr>
                    </a:p>
                  </a:txBody>
                  <a:tcPr marL="6654" marR="6654" marT="6654" marB="0" anchor="b"/>
                </a:tc>
                <a:extLst>
                  <a:ext uri="{0D108BD9-81ED-4DB2-BD59-A6C34878D82A}">
                    <a16:rowId xmlns:a16="http://schemas.microsoft.com/office/drawing/2014/main" val="4151924678"/>
                  </a:ext>
                </a:extLst>
              </a:tr>
              <a:tr h="139725">
                <a:tc>
                  <a:txBody>
                    <a:bodyPr/>
                    <a:lstStyle/>
                    <a:p>
                      <a:pPr algn="ctr" fontAlgn="t">
                        <a:buNone/>
                      </a:pPr>
                      <a:r>
                        <a:rPr lang="it-IT" sz="800" u="none" strike="noStrike">
                          <a:effectLst/>
                        </a:rPr>
                        <a:t> </a:t>
                      </a:r>
                      <a:endParaRPr lang="it-IT" sz="800" b="1" i="0" u="none" strike="noStrike">
                        <a:effectLst/>
                        <a:latin typeface="Times New Roman" panose="02020603050405020304" pitchFamily="18" charset="0"/>
                      </a:endParaRPr>
                    </a:p>
                  </a:txBody>
                  <a:tcPr marL="6654" marR="6654" marT="6654" marB="0"/>
                </a:tc>
                <a:tc>
                  <a:txBody>
                    <a:bodyPr/>
                    <a:lstStyle/>
                    <a:p>
                      <a:pPr algn="ctr" fontAlgn="t">
                        <a:buNone/>
                      </a:pPr>
                      <a:r>
                        <a:rPr lang="it-IT" sz="800" u="none" strike="noStrike">
                          <a:effectLst/>
                        </a:rPr>
                        <a:t>Ed 11-P1-St 1.56</a:t>
                      </a:r>
                      <a:endParaRPr lang="it-IT" sz="800" b="0" i="0" u="none" strike="noStrike">
                        <a:effectLst/>
                        <a:latin typeface="Times New Roman" panose="02020603050405020304" pitchFamily="18" charset="0"/>
                      </a:endParaRPr>
                    </a:p>
                  </a:txBody>
                  <a:tcPr marL="6654" marR="6654" marT="6654" marB="0"/>
                </a:tc>
                <a:tc>
                  <a:txBody>
                    <a:bodyPr/>
                    <a:lstStyle/>
                    <a:p>
                      <a:pPr algn="l" fontAlgn="t">
                        <a:buNone/>
                      </a:pPr>
                      <a:r>
                        <a:rPr lang="it-IT" sz="800" u="none" strike="noStrike">
                          <a:effectLst/>
                        </a:rPr>
                        <a:t>Funzionario UPP D'ARRIGO Tiziana Pia</a:t>
                      </a:r>
                      <a:endParaRPr lang="it-IT" sz="800" b="0" i="0" u="none" strike="noStrike">
                        <a:effectLst/>
                        <a:latin typeface="Times New Roman" panose="02020603050405020304" pitchFamily="18" charset="0"/>
                      </a:endParaRPr>
                    </a:p>
                  </a:txBody>
                  <a:tcPr marL="6654" marR="6654" marT="6654" marB="0"/>
                </a:tc>
                <a:tc>
                  <a:txBody>
                    <a:bodyPr/>
                    <a:lstStyle/>
                    <a:p>
                      <a:pPr algn="r" fontAlgn="b">
                        <a:buNone/>
                      </a:pPr>
                      <a:r>
                        <a:rPr lang="it-IT" sz="800" u="none" strike="noStrike">
                          <a:effectLst/>
                        </a:rPr>
                        <a:t>2402274</a:t>
                      </a:r>
                      <a:endParaRPr lang="it-IT" sz="800" b="0" i="0" u="none" strike="noStrike">
                        <a:effectLst/>
                        <a:latin typeface="Times New Roman" panose="02020603050405020304" pitchFamily="18" charset="0"/>
                      </a:endParaRPr>
                    </a:p>
                  </a:txBody>
                  <a:tcPr marL="6654" marR="6654" marT="6654" marB="0" anchor="b"/>
                </a:tc>
                <a:extLst>
                  <a:ext uri="{0D108BD9-81ED-4DB2-BD59-A6C34878D82A}">
                    <a16:rowId xmlns:a16="http://schemas.microsoft.com/office/drawing/2014/main" val="2905868948"/>
                  </a:ext>
                </a:extLst>
              </a:tr>
              <a:tr h="139725">
                <a:tc>
                  <a:txBody>
                    <a:bodyPr/>
                    <a:lstStyle/>
                    <a:p>
                      <a:pPr algn="ctr" fontAlgn="t">
                        <a:buNone/>
                      </a:pPr>
                      <a:r>
                        <a:rPr lang="it-IT" sz="800" u="none" strike="noStrike">
                          <a:effectLst/>
                        </a:rPr>
                        <a:t> </a:t>
                      </a:r>
                      <a:endParaRPr lang="it-IT" sz="800" b="1" i="0" u="none" strike="noStrike">
                        <a:effectLst/>
                        <a:latin typeface="Times New Roman" panose="02020603050405020304" pitchFamily="18" charset="0"/>
                      </a:endParaRPr>
                    </a:p>
                  </a:txBody>
                  <a:tcPr marL="6654" marR="6654" marT="6654" marB="0"/>
                </a:tc>
                <a:tc>
                  <a:txBody>
                    <a:bodyPr/>
                    <a:lstStyle/>
                    <a:p>
                      <a:pPr algn="ctr" fontAlgn="t">
                        <a:buNone/>
                      </a:pPr>
                      <a:r>
                        <a:rPr lang="it-IT" sz="800" u="none" strike="noStrike">
                          <a:effectLst/>
                        </a:rPr>
                        <a:t>"</a:t>
                      </a:r>
                      <a:endParaRPr lang="it-IT" sz="800" b="0" i="0" u="none" strike="noStrike">
                        <a:effectLst/>
                        <a:latin typeface="Times New Roman" panose="02020603050405020304" pitchFamily="18" charset="0"/>
                      </a:endParaRPr>
                    </a:p>
                  </a:txBody>
                  <a:tcPr marL="6654" marR="6654" marT="6654" marB="0"/>
                </a:tc>
                <a:tc>
                  <a:txBody>
                    <a:bodyPr/>
                    <a:lstStyle/>
                    <a:p>
                      <a:pPr algn="l" fontAlgn="t">
                        <a:buNone/>
                      </a:pPr>
                      <a:r>
                        <a:rPr lang="it-IT" sz="800" u="none" strike="noStrike">
                          <a:effectLst/>
                        </a:rPr>
                        <a:t>Funzionario UPP GUARDO Lavinia</a:t>
                      </a:r>
                      <a:endParaRPr lang="it-IT" sz="800" b="0" i="0" u="none" strike="noStrike">
                        <a:effectLst/>
                        <a:latin typeface="Times New Roman" panose="02020603050405020304" pitchFamily="18" charset="0"/>
                      </a:endParaRPr>
                    </a:p>
                  </a:txBody>
                  <a:tcPr marL="6654" marR="6654" marT="6654" marB="0"/>
                </a:tc>
                <a:tc>
                  <a:txBody>
                    <a:bodyPr/>
                    <a:lstStyle/>
                    <a:p>
                      <a:pPr algn="r" fontAlgn="b">
                        <a:buNone/>
                      </a:pPr>
                      <a:r>
                        <a:rPr lang="it-IT" sz="800" u="none" strike="noStrike">
                          <a:effectLst/>
                        </a:rPr>
                        <a:t>2402274</a:t>
                      </a:r>
                      <a:endParaRPr lang="it-IT" sz="800" b="0" i="0" u="none" strike="noStrike">
                        <a:effectLst/>
                        <a:latin typeface="Times New Roman" panose="02020603050405020304" pitchFamily="18" charset="0"/>
                      </a:endParaRPr>
                    </a:p>
                  </a:txBody>
                  <a:tcPr marL="6654" marR="6654" marT="6654" marB="0" anchor="b"/>
                </a:tc>
                <a:extLst>
                  <a:ext uri="{0D108BD9-81ED-4DB2-BD59-A6C34878D82A}">
                    <a16:rowId xmlns:a16="http://schemas.microsoft.com/office/drawing/2014/main" val="2791294444"/>
                  </a:ext>
                </a:extLst>
              </a:tr>
              <a:tr h="139725">
                <a:tc>
                  <a:txBody>
                    <a:bodyPr/>
                    <a:lstStyle/>
                    <a:p>
                      <a:pPr algn="ctr" fontAlgn="t">
                        <a:buNone/>
                      </a:pPr>
                      <a:r>
                        <a:rPr lang="it-IT" sz="800" u="none" strike="noStrike">
                          <a:effectLst/>
                        </a:rPr>
                        <a:t> </a:t>
                      </a:r>
                      <a:endParaRPr lang="it-IT" sz="800" b="1" i="0" u="none" strike="noStrike">
                        <a:effectLst/>
                        <a:latin typeface="Times New Roman" panose="02020603050405020304" pitchFamily="18" charset="0"/>
                      </a:endParaRPr>
                    </a:p>
                  </a:txBody>
                  <a:tcPr marL="6654" marR="6654" marT="6654" marB="0"/>
                </a:tc>
                <a:tc>
                  <a:txBody>
                    <a:bodyPr/>
                    <a:lstStyle/>
                    <a:p>
                      <a:pPr algn="ctr" fontAlgn="t">
                        <a:buNone/>
                      </a:pPr>
                      <a:r>
                        <a:rPr lang="it-IT" sz="800" u="none" strike="noStrike">
                          <a:effectLst/>
                        </a:rPr>
                        <a:t>"</a:t>
                      </a:r>
                      <a:endParaRPr lang="it-IT" sz="800" b="0" i="0" u="none" strike="noStrike">
                        <a:effectLst/>
                        <a:latin typeface="Times New Roman" panose="02020603050405020304" pitchFamily="18" charset="0"/>
                      </a:endParaRPr>
                    </a:p>
                  </a:txBody>
                  <a:tcPr marL="6654" marR="6654" marT="6654" marB="0"/>
                </a:tc>
                <a:tc>
                  <a:txBody>
                    <a:bodyPr/>
                    <a:lstStyle/>
                    <a:p>
                      <a:pPr algn="l" fontAlgn="t">
                        <a:buNone/>
                      </a:pPr>
                      <a:r>
                        <a:rPr lang="it-IT" sz="800" u="none" strike="noStrike">
                          <a:effectLst/>
                        </a:rPr>
                        <a:t>Funzionario UPP PEA Francesco</a:t>
                      </a:r>
                      <a:endParaRPr lang="it-IT" sz="800" b="0" i="0" u="none" strike="noStrike">
                        <a:effectLst/>
                        <a:latin typeface="Times New Roman" panose="02020603050405020304" pitchFamily="18" charset="0"/>
                      </a:endParaRPr>
                    </a:p>
                  </a:txBody>
                  <a:tcPr marL="6654" marR="6654" marT="6654" marB="0"/>
                </a:tc>
                <a:tc>
                  <a:txBody>
                    <a:bodyPr/>
                    <a:lstStyle/>
                    <a:p>
                      <a:pPr algn="r" fontAlgn="b">
                        <a:buNone/>
                      </a:pPr>
                      <a:r>
                        <a:rPr lang="it-IT" sz="800" u="none" strike="noStrike">
                          <a:effectLst/>
                        </a:rPr>
                        <a:t>2402260</a:t>
                      </a:r>
                      <a:endParaRPr lang="it-IT" sz="800" b="0" i="0" u="none" strike="noStrike">
                        <a:effectLst/>
                        <a:latin typeface="Times New Roman" panose="02020603050405020304" pitchFamily="18" charset="0"/>
                      </a:endParaRPr>
                    </a:p>
                  </a:txBody>
                  <a:tcPr marL="6654" marR="6654" marT="6654" marB="0" anchor="b"/>
                </a:tc>
                <a:extLst>
                  <a:ext uri="{0D108BD9-81ED-4DB2-BD59-A6C34878D82A}">
                    <a16:rowId xmlns:a16="http://schemas.microsoft.com/office/drawing/2014/main" val="3174629503"/>
                  </a:ext>
                </a:extLst>
              </a:tr>
              <a:tr h="139725">
                <a:tc>
                  <a:txBody>
                    <a:bodyPr/>
                    <a:lstStyle/>
                    <a:p>
                      <a:pPr algn="ctr" fontAlgn="t">
                        <a:buNone/>
                      </a:pPr>
                      <a:r>
                        <a:rPr lang="it-IT" sz="800" u="none" strike="noStrike">
                          <a:effectLst/>
                        </a:rPr>
                        <a:t> </a:t>
                      </a:r>
                      <a:endParaRPr lang="it-IT" sz="800" b="1" i="0" u="none" strike="noStrike">
                        <a:effectLst/>
                        <a:latin typeface="Times New Roman" panose="02020603050405020304" pitchFamily="18" charset="0"/>
                      </a:endParaRPr>
                    </a:p>
                  </a:txBody>
                  <a:tcPr marL="6654" marR="6654" marT="6654" marB="0"/>
                </a:tc>
                <a:tc>
                  <a:txBody>
                    <a:bodyPr/>
                    <a:lstStyle/>
                    <a:p>
                      <a:pPr algn="ctr" fontAlgn="t">
                        <a:buNone/>
                      </a:pPr>
                      <a:r>
                        <a:rPr lang="it-IT" sz="800" u="none" strike="noStrike">
                          <a:effectLst/>
                        </a:rPr>
                        <a:t>"</a:t>
                      </a:r>
                      <a:endParaRPr lang="it-IT" sz="800" b="0" i="0" u="none" strike="noStrike">
                        <a:effectLst/>
                        <a:latin typeface="Times New Roman" panose="02020603050405020304" pitchFamily="18" charset="0"/>
                      </a:endParaRPr>
                    </a:p>
                  </a:txBody>
                  <a:tcPr marL="6654" marR="6654" marT="6654" marB="0"/>
                </a:tc>
                <a:tc>
                  <a:txBody>
                    <a:bodyPr/>
                    <a:lstStyle/>
                    <a:p>
                      <a:pPr algn="l" fontAlgn="b">
                        <a:buNone/>
                      </a:pPr>
                      <a:r>
                        <a:rPr lang="it-IT" sz="800" u="none" strike="noStrike">
                          <a:effectLst/>
                        </a:rPr>
                        <a:t>Funzionario UPP REA Martina Francesca</a:t>
                      </a:r>
                      <a:endParaRPr lang="it-IT" sz="800" b="0" i="0" u="none" strike="noStrike">
                        <a:effectLst/>
                        <a:latin typeface="Times New Roman" panose="02020603050405020304" pitchFamily="18" charset="0"/>
                      </a:endParaRPr>
                    </a:p>
                  </a:txBody>
                  <a:tcPr marL="6654" marR="6654" marT="6654" marB="0" anchor="b"/>
                </a:tc>
                <a:tc>
                  <a:txBody>
                    <a:bodyPr/>
                    <a:lstStyle/>
                    <a:p>
                      <a:pPr algn="r" fontAlgn="b">
                        <a:buNone/>
                      </a:pPr>
                      <a:r>
                        <a:rPr lang="it-IT" sz="800" u="none" strike="noStrike">
                          <a:effectLst/>
                        </a:rPr>
                        <a:t> </a:t>
                      </a:r>
                      <a:endParaRPr lang="it-IT" sz="800" b="0" i="0" u="none" strike="noStrike">
                        <a:effectLst/>
                        <a:latin typeface="Times New Roman" panose="02020603050405020304" pitchFamily="18" charset="0"/>
                      </a:endParaRPr>
                    </a:p>
                  </a:txBody>
                  <a:tcPr marL="6654" marR="6654" marT="6654" marB="0" anchor="b"/>
                </a:tc>
                <a:extLst>
                  <a:ext uri="{0D108BD9-81ED-4DB2-BD59-A6C34878D82A}">
                    <a16:rowId xmlns:a16="http://schemas.microsoft.com/office/drawing/2014/main" val="3081697961"/>
                  </a:ext>
                </a:extLst>
              </a:tr>
              <a:tr h="139725">
                <a:tc>
                  <a:txBody>
                    <a:bodyPr/>
                    <a:lstStyle/>
                    <a:p>
                      <a:pPr algn="ctr" fontAlgn="t">
                        <a:buNone/>
                      </a:pPr>
                      <a:r>
                        <a:rPr lang="it-IT" sz="800" u="none" strike="noStrike">
                          <a:effectLst/>
                        </a:rPr>
                        <a:t> </a:t>
                      </a:r>
                      <a:endParaRPr lang="it-IT" sz="800" b="1" i="0" u="none" strike="noStrike">
                        <a:effectLst/>
                        <a:latin typeface="Times New Roman" panose="02020603050405020304" pitchFamily="18" charset="0"/>
                      </a:endParaRPr>
                    </a:p>
                  </a:txBody>
                  <a:tcPr marL="6654" marR="6654" marT="6654" marB="0"/>
                </a:tc>
                <a:tc>
                  <a:txBody>
                    <a:bodyPr/>
                    <a:lstStyle/>
                    <a:p>
                      <a:pPr algn="ctr" fontAlgn="t">
                        <a:buNone/>
                      </a:pPr>
                      <a:r>
                        <a:rPr lang="it-IT" sz="800" u="none" strike="noStrike">
                          <a:effectLst/>
                        </a:rPr>
                        <a:t>Ed 11-P1-St 1.51</a:t>
                      </a:r>
                      <a:endParaRPr lang="it-IT" sz="800" b="0" i="0" u="none" strike="noStrike">
                        <a:effectLst/>
                        <a:latin typeface="Times New Roman" panose="02020603050405020304" pitchFamily="18" charset="0"/>
                      </a:endParaRPr>
                    </a:p>
                  </a:txBody>
                  <a:tcPr marL="6654" marR="6654" marT="6654" marB="0"/>
                </a:tc>
                <a:tc>
                  <a:txBody>
                    <a:bodyPr/>
                    <a:lstStyle/>
                    <a:p>
                      <a:pPr algn="l" fontAlgn="b">
                        <a:buNone/>
                      </a:pPr>
                      <a:r>
                        <a:rPr lang="it-IT" sz="800" u="none" strike="noStrike">
                          <a:effectLst/>
                        </a:rPr>
                        <a:t>Operatore LOGIURATO Gianmichele</a:t>
                      </a:r>
                      <a:endParaRPr lang="it-IT" sz="800" b="0" i="0" u="none" strike="noStrike">
                        <a:effectLst/>
                        <a:latin typeface="Times New Roman" panose="02020603050405020304" pitchFamily="18" charset="0"/>
                      </a:endParaRPr>
                    </a:p>
                  </a:txBody>
                  <a:tcPr marL="6654" marR="6654" marT="6654" marB="0" anchor="b"/>
                </a:tc>
                <a:tc>
                  <a:txBody>
                    <a:bodyPr/>
                    <a:lstStyle/>
                    <a:p>
                      <a:pPr algn="r" fontAlgn="b">
                        <a:buNone/>
                      </a:pPr>
                      <a:endParaRPr lang="it-IT" sz="800" b="0" i="0" u="none" strike="noStrike" dirty="0">
                        <a:effectLst/>
                        <a:latin typeface="Times New Roman" panose="02020603050405020304" pitchFamily="18" charset="0"/>
                      </a:endParaRPr>
                    </a:p>
                  </a:txBody>
                  <a:tcPr marL="6654" marR="6654" marT="6654" marB="0" anchor="b"/>
                </a:tc>
                <a:extLst>
                  <a:ext uri="{0D108BD9-81ED-4DB2-BD59-A6C34878D82A}">
                    <a16:rowId xmlns:a16="http://schemas.microsoft.com/office/drawing/2014/main" val="2165616194"/>
                  </a:ext>
                </a:extLst>
              </a:tr>
              <a:tr h="139725">
                <a:tc>
                  <a:txBody>
                    <a:bodyPr/>
                    <a:lstStyle/>
                    <a:p>
                      <a:pPr algn="ctr" fontAlgn="t">
                        <a:buNone/>
                      </a:pPr>
                      <a:r>
                        <a:rPr lang="it-IT" sz="800" u="none" strike="noStrike">
                          <a:effectLst/>
                        </a:rPr>
                        <a:t> </a:t>
                      </a:r>
                      <a:endParaRPr lang="it-IT" sz="800" b="1" i="0" u="none" strike="noStrike">
                        <a:effectLst/>
                        <a:latin typeface="Times New Roman" panose="02020603050405020304" pitchFamily="18" charset="0"/>
                      </a:endParaRPr>
                    </a:p>
                  </a:txBody>
                  <a:tcPr marL="6654" marR="6654" marT="6654" marB="0"/>
                </a:tc>
                <a:tc>
                  <a:txBody>
                    <a:bodyPr/>
                    <a:lstStyle/>
                    <a:p>
                      <a:pPr algn="ctr" fontAlgn="t">
                        <a:buNone/>
                      </a:pPr>
                      <a:r>
                        <a:rPr lang="it-IT" sz="800" u="none" strike="noStrike">
                          <a:effectLst/>
                        </a:rPr>
                        <a:t>Ed 10-PT-St 0.07</a:t>
                      </a:r>
                      <a:endParaRPr lang="it-IT" sz="800" b="0" i="0" u="none" strike="noStrike">
                        <a:effectLst/>
                        <a:latin typeface="Times New Roman" panose="02020603050405020304" pitchFamily="18" charset="0"/>
                      </a:endParaRPr>
                    </a:p>
                  </a:txBody>
                  <a:tcPr marL="6654" marR="6654" marT="6654" marB="0"/>
                </a:tc>
                <a:tc>
                  <a:txBody>
                    <a:bodyPr/>
                    <a:lstStyle/>
                    <a:p>
                      <a:pPr algn="l" fontAlgn="t">
                        <a:buNone/>
                      </a:pPr>
                      <a:r>
                        <a:rPr lang="it-IT" sz="800" u="none" strike="noStrike">
                          <a:effectLst/>
                        </a:rPr>
                        <a:t>NARDUZZI Roberta (Edicom)</a:t>
                      </a:r>
                      <a:endParaRPr lang="it-IT" sz="800" b="0" i="0" u="none" strike="noStrike">
                        <a:effectLst/>
                        <a:latin typeface="Times New Roman" panose="02020603050405020304" pitchFamily="18" charset="0"/>
                      </a:endParaRPr>
                    </a:p>
                  </a:txBody>
                  <a:tcPr marL="6654" marR="6654" marT="6654" marB="0"/>
                </a:tc>
                <a:tc>
                  <a:txBody>
                    <a:bodyPr/>
                    <a:lstStyle/>
                    <a:p>
                      <a:pPr algn="r" fontAlgn="b">
                        <a:buNone/>
                      </a:pPr>
                      <a:r>
                        <a:rPr lang="it-IT" sz="800" u="none" strike="noStrike" dirty="0">
                          <a:effectLst/>
                        </a:rPr>
                        <a:t> </a:t>
                      </a:r>
                      <a:endParaRPr lang="it-IT" sz="800" b="0" i="0" u="none" strike="noStrike" dirty="0">
                        <a:effectLst/>
                        <a:latin typeface="Times New Roman" panose="02020603050405020304" pitchFamily="18" charset="0"/>
                      </a:endParaRPr>
                    </a:p>
                  </a:txBody>
                  <a:tcPr marL="6654" marR="6654" marT="6654" marB="0" anchor="b"/>
                </a:tc>
                <a:extLst>
                  <a:ext uri="{0D108BD9-81ED-4DB2-BD59-A6C34878D82A}">
                    <a16:rowId xmlns:a16="http://schemas.microsoft.com/office/drawing/2014/main" val="4191527923"/>
                  </a:ext>
                </a:extLst>
              </a:tr>
            </a:tbl>
          </a:graphicData>
        </a:graphic>
      </p:graphicFrame>
    </p:spTree>
    <p:extLst>
      <p:ext uri="{BB962C8B-B14F-4D97-AF65-F5344CB8AC3E}">
        <p14:creationId xmlns:p14="http://schemas.microsoft.com/office/powerpoint/2010/main" val="5243404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CAAC935-9227-A877-6D9D-43E59DBAC334}"/>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1AE1F93-F758-7695-44F7-8C2F878407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4986A70D-90EF-F77E-61E6-285F30D8F0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34484916-BCB5-8BA3-7BF9-31D50E47FFAC}"/>
              </a:ext>
            </a:extLst>
          </p:cNvPr>
          <p:cNvSpPr>
            <a:spLocks noGrp="1"/>
          </p:cNvSpPr>
          <p:nvPr>
            <p:ph type="title"/>
          </p:nvPr>
        </p:nvSpPr>
        <p:spPr>
          <a:xfrm>
            <a:off x="686834" y="1153572"/>
            <a:ext cx="3200400" cy="4461163"/>
          </a:xfrm>
        </p:spPr>
        <p:txBody>
          <a:bodyPr>
            <a:normAutofit/>
          </a:bodyPr>
          <a:lstStyle/>
          <a:p>
            <a:r>
              <a:rPr lang="it-IT" sz="3400" dirty="0">
                <a:solidFill>
                  <a:srgbClr val="FFFFFF"/>
                </a:solidFill>
              </a:rPr>
              <a:t>Area Civile</a:t>
            </a:r>
            <a:br>
              <a:rPr lang="it-IT" sz="3400" dirty="0">
                <a:solidFill>
                  <a:srgbClr val="FFFFFF"/>
                </a:solidFill>
              </a:rPr>
            </a:br>
            <a:endParaRPr lang="it-IT" sz="3400" dirty="0">
              <a:solidFill>
                <a:srgbClr val="FFFFFF"/>
              </a:solidFill>
            </a:endParaRPr>
          </a:p>
        </p:txBody>
      </p:sp>
      <p:sp>
        <p:nvSpPr>
          <p:cNvPr id="14" name="Arc 13">
            <a:extLst>
              <a:ext uri="{FF2B5EF4-FFF2-40B4-BE49-F238E27FC236}">
                <a16:creationId xmlns:a16="http://schemas.microsoft.com/office/drawing/2014/main" id="{DF23FE4A-1273-6CDF-771A-0636F1CD11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 name="Segnaposto numero diapositiva 4">
            <a:extLst>
              <a:ext uri="{FF2B5EF4-FFF2-40B4-BE49-F238E27FC236}">
                <a16:creationId xmlns:a16="http://schemas.microsoft.com/office/drawing/2014/main" id="{926E7B2C-8CDC-7B7C-37CD-0BC27209E1D1}"/>
              </a:ext>
            </a:extLst>
          </p:cNvPr>
          <p:cNvSpPr>
            <a:spLocks noGrp="1"/>
          </p:cNvSpPr>
          <p:nvPr>
            <p:ph type="sldNum" sz="quarter" idx="12"/>
          </p:nvPr>
        </p:nvSpPr>
        <p:spPr>
          <a:xfrm>
            <a:off x="9541564" y="6356350"/>
            <a:ext cx="1812235" cy="365125"/>
          </a:xfrm>
        </p:spPr>
        <p:txBody>
          <a:bodyPr>
            <a:normAutofit/>
          </a:bodyPr>
          <a:lstStyle/>
          <a:p>
            <a:pPr>
              <a:spcAft>
                <a:spcPts val="600"/>
              </a:spcAft>
            </a:pPr>
            <a:fld id="{0A789602-4527-41A6-989C-6E832B17D0AC}" type="slidenum">
              <a:rPr lang="it-IT" smtClean="0"/>
              <a:pPr>
                <a:spcAft>
                  <a:spcPts val="600"/>
                </a:spcAft>
              </a:pPr>
              <a:t>21</a:t>
            </a:fld>
            <a:endParaRPr lang="it-IT"/>
          </a:p>
        </p:txBody>
      </p:sp>
      <p:graphicFrame>
        <p:nvGraphicFramePr>
          <p:cNvPr id="6" name="Segnaposto contenuto 5">
            <a:extLst>
              <a:ext uri="{FF2B5EF4-FFF2-40B4-BE49-F238E27FC236}">
                <a16:creationId xmlns:a16="http://schemas.microsoft.com/office/drawing/2014/main" id="{BC57533A-C92A-FBD9-406A-FAED7A8C9E8B}"/>
              </a:ext>
            </a:extLst>
          </p:cNvPr>
          <p:cNvGraphicFramePr>
            <a:graphicFrameLocks noGrp="1"/>
          </p:cNvGraphicFramePr>
          <p:nvPr>
            <p:ph idx="1"/>
            <p:extLst>
              <p:ext uri="{D42A27DB-BD31-4B8C-83A1-F6EECF244321}">
                <p14:modId xmlns:p14="http://schemas.microsoft.com/office/powerpoint/2010/main" val="863423645"/>
              </p:ext>
            </p:extLst>
          </p:nvPr>
        </p:nvGraphicFramePr>
        <p:xfrm>
          <a:off x="4267200" y="581025"/>
          <a:ext cx="7086599" cy="5067600"/>
        </p:xfrm>
        <a:graphic>
          <a:graphicData uri="http://schemas.openxmlformats.org/drawingml/2006/table">
            <a:tbl>
              <a:tblPr>
                <a:tableStyleId>{5C22544A-7EE6-4342-B048-85BDC9FD1C3A}</a:tableStyleId>
              </a:tblPr>
              <a:tblGrid>
                <a:gridCol w="2166327">
                  <a:extLst>
                    <a:ext uri="{9D8B030D-6E8A-4147-A177-3AD203B41FA5}">
                      <a16:colId xmlns:a16="http://schemas.microsoft.com/office/drawing/2014/main" val="1139076762"/>
                    </a:ext>
                  </a:extLst>
                </a:gridCol>
                <a:gridCol w="1129198">
                  <a:extLst>
                    <a:ext uri="{9D8B030D-6E8A-4147-A177-3AD203B41FA5}">
                      <a16:colId xmlns:a16="http://schemas.microsoft.com/office/drawing/2014/main" val="3415850823"/>
                    </a:ext>
                  </a:extLst>
                </a:gridCol>
                <a:gridCol w="2989533">
                  <a:extLst>
                    <a:ext uri="{9D8B030D-6E8A-4147-A177-3AD203B41FA5}">
                      <a16:colId xmlns:a16="http://schemas.microsoft.com/office/drawing/2014/main" val="2153241627"/>
                    </a:ext>
                  </a:extLst>
                </a:gridCol>
                <a:gridCol w="801541">
                  <a:extLst>
                    <a:ext uri="{9D8B030D-6E8A-4147-A177-3AD203B41FA5}">
                      <a16:colId xmlns:a16="http://schemas.microsoft.com/office/drawing/2014/main" val="260405142"/>
                    </a:ext>
                  </a:extLst>
                </a:gridCol>
              </a:tblGrid>
              <a:tr h="209287">
                <a:tc gridSpan="4">
                  <a:txBody>
                    <a:bodyPr/>
                    <a:lstStyle/>
                    <a:p>
                      <a:pPr algn="ctr" fontAlgn="b">
                        <a:buNone/>
                      </a:pPr>
                      <a:r>
                        <a:rPr lang="it-IT" sz="1200" u="none" strike="noStrike">
                          <a:effectLst/>
                        </a:rPr>
                        <a:t>SEZIONE LAVORO - VOLONTARIA GIURISDIZIONE</a:t>
                      </a:r>
                      <a:endParaRPr lang="it-IT" sz="1200" b="1" i="0" u="none" strike="noStrike">
                        <a:effectLst/>
                        <a:latin typeface="Times New Roman" panose="02020603050405020304" pitchFamily="18" charset="0"/>
                      </a:endParaRPr>
                    </a:p>
                  </a:txBody>
                  <a:tcPr marL="8127" marR="8127" marT="8127" marB="0" anchor="b"/>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1221570993"/>
                  </a:ext>
                </a:extLst>
              </a:tr>
              <a:tr h="209287">
                <a:tc>
                  <a:txBody>
                    <a:bodyPr/>
                    <a:lstStyle/>
                    <a:p>
                      <a:pPr algn="ctr" fontAlgn="b">
                        <a:buNone/>
                      </a:pPr>
                      <a:endParaRPr lang="it-IT" sz="1200" b="1" i="0" u="none" strike="noStrike">
                        <a:effectLst/>
                        <a:latin typeface="Times New Roman" panose="02020603050405020304" pitchFamily="18" charset="0"/>
                      </a:endParaRPr>
                    </a:p>
                  </a:txBody>
                  <a:tcPr marL="8127" marR="8127" marT="8127" marB="0" anchor="b"/>
                </a:tc>
                <a:tc>
                  <a:txBody>
                    <a:bodyPr/>
                    <a:lstStyle/>
                    <a:p>
                      <a:pPr algn="ctr" fontAlgn="b">
                        <a:buNone/>
                      </a:pPr>
                      <a:endParaRPr lang="it-IT" sz="1200" b="1" i="0" u="none" strike="noStrike">
                        <a:effectLst/>
                        <a:latin typeface="Times New Roman" panose="02020603050405020304" pitchFamily="18" charset="0"/>
                      </a:endParaRPr>
                    </a:p>
                  </a:txBody>
                  <a:tcPr marL="8127" marR="8127" marT="8127" marB="0" anchor="b"/>
                </a:tc>
                <a:tc>
                  <a:txBody>
                    <a:bodyPr/>
                    <a:lstStyle/>
                    <a:p>
                      <a:pPr algn="ctr" fontAlgn="b">
                        <a:buNone/>
                      </a:pPr>
                      <a:endParaRPr lang="it-IT" sz="1200" b="1" i="0" u="none" strike="noStrike">
                        <a:effectLst/>
                        <a:latin typeface="Times New Roman" panose="02020603050405020304" pitchFamily="18" charset="0"/>
                      </a:endParaRPr>
                    </a:p>
                  </a:txBody>
                  <a:tcPr marL="8127" marR="8127" marT="8127" marB="0" anchor="b"/>
                </a:tc>
                <a:tc>
                  <a:txBody>
                    <a:bodyPr/>
                    <a:lstStyle/>
                    <a:p>
                      <a:pPr algn="ctr" fontAlgn="b">
                        <a:buNone/>
                      </a:pPr>
                      <a:endParaRPr lang="it-IT" sz="1200" b="1" i="0" u="none" strike="noStrike">
                        <a:effectLst/>
                        <a:latin typeface="Times New Roman" panose="02020603050405020304" pitchFamily="18" charset="0"/>
                      </a:endParaRPr>
                    </a:p>
                  </a:txBody>
                  <a:tcPr marL="8127" marR="8127" marT="8127" marB="0" anchor="b"/>
                </a:tc>
                <a:extLst>
                  <a:ext uri="{0D108BD9-81ED-4DB2-BD59-A6C34878D82A}">
                    <a16:rowId xmlns:a16="http://schemas.microsoft.com/office/drawing/2014/main" val="3588798501"/>
                  </a:ext>
                </a:extLst>
              </a:tr>
              <a:tr h="578798">
                <a:tc>
                  <a:txBody>
                    <a:bodyPr/>
                    <a:lstStyle/>
                    <a:p>
                      <a:pPr algn="l" fontAlgn="b">
                        <a:buNone/>
                      </a:pPr>
                      <a:r>
                        <a:rPr lang="it-IT" sz="1000" u="none" strike="noStrike">
                          <a:effectLst/>
                        </a:rPr>
                        <a:t>Direttore responsabile</a:t>
                      </a:r>
                      <a:br>
                        <a:rPr lang="it-IT" sz="1000" u="none" strike="noStrike">
                          <a:effectLst/>
                        </a:rPr>
                      </a:br>
                      <a:r>
                        <a:rPr lang="it-IT" sz="1000" u="none" strike="noStrike">
                          <a:effectLst/>
                        </a:rPr>
                        <a:t>Sezione Lavoro - Volontaria Giurisdizione</a:t>
                      </a:r>
                      <a:endParaRPr lang="it-IT" sz="1000" b="1" i="0" u="none" strike="noStrike">
                        <a:effectLst/>
                        <a:latin typeface="Times New Roman" panose="02020603050405020304" pitchFamily="18" charset="0"/>
                      </a:endParaRPr>
                    </a:p>
                  </a:txBody>
                  <a:tcPr marL="8127" marR="8127" marT="8127" marB="0" anchor="b"/>
                </a:tc>
                <a:tc>
                  <a:txBody>
                    <a:bodyPr/>
                    <a:lstStyle/>
                    <a:p>
                      <a:pPr algn="ctr" fontAlgn="t">
                        <a:buNone/>
                      </a:pPr>
                      <a:r>
                        <a:rPr lang="it-IT" sz="1000" u="none" strike="noStrike">
                          <a:effectLst/>
                        </a:rPr>
                        <a:t>Ed 11-P1-St 1.47</a:t>
                      </a:r>
                      <a:endParaRPr lang="it-IT" sz="1000" b="0" i="0" u="none" strike="noStrike">
                        <a:effectLst/>
                        <a:latin typeface="Times New Roman" panose="02020603050405020304" pitchFamily="18" charset="0"/>
                      </a:endParaRPr>
                    </a:p>
                  </a:txBody>
                  <a:tcPr marL="8127" marR="8127" marT="8127" marB="0"/>
                </a:tc>
                <a:tc>
                  <a:txBody>
                    <a:bodyPr/>
                    <a:lstStyle/>
                    <a:p>
                      <a:pPr algn="l" fontAlgn="t">
                        <a:buNone/>
                      </a:pPr>
                      <a:r>
                        <a:rPr lang="it-IT" sz="1000" u="none" strike="noStrike">
                          <a:effectLst/>
                        </a:rPr>
                        <a:t>Direttore DE NONI Lucia</a:t>
                      </a:r>
                      <a:endParaRPr lang="it-IT" sz="1000" b="0" i="0" u="none" strike="noStrike">
                        <a:effectLst/>
                        <a:latin typeface="Times New Roman" panose="02020603050405020304" pitchFamily="18" charset="0"/>
                      </a:endParaRPr>
                    </a:p>
                  </a:txBody>
                  <a:tcPr marL="8127" marR="8127" marT="8127" marB="0"/>
                </a:tc>
                <a:tc>
                  <a:txBody>
                    <a:bodyPr/>
                    <a:lstStyle/>
                    <a:p>
                      <a:pPr algn="r" fontAlgn="t">
                        <a:buNone/>
                      </a:pPr>
                      <a:r>
                        <a:rPr lang="it-IT" sz="1000" u="none" strike="noStrike">
                          <a:effectLst/>
                        </a:rPr>
                        <a:t>2402251</a:t>
                      </a:r>
                      <a:endParaRPr lang="it-IT" sz="1000" b="0" i="0" u="none" strike="noStrike">
                        <a:effectLst/>
                        <a:latin typeface="Times New Roman" panose="02020603050405020304" pitchFamily="18" charset="0"/>
                      </a:endParaRPr>
                    </a:p>
                  </a:txBody>
                  <a:tcPr marL="8127" marR="8127" marT="8127" marB="0"/>
                </a:tc>
                <a:extLst>
                  <a:ext uri="{0D108BD9-81ED-4DB2-BD59-A6C34878D82A}">
                    <a16:rowId xmlns:a16="http://schemas.microsoft.com/office/drawing/2014/main" val="3523063872"/>
                  </a:ext>
                </a:extLst>
              </a:tr>
              <a:tr h="179873">
                <a:tc>
                  <a:txBody>
                    <a:bodyPr/>
                    <a:lstStyle/>
                    <a:p>
                      <a:pPr algn="l" fontAlgn="b">
                        <a:buNone/>
                      </a:pPr>
                      <a:endParaRPr lang="it-IT" sz="1000" b="1" i="0" u="none" strike="noStrike">
                        <a:effectLst/>
                        <a:latin typeface="Times New Roman" panose="02020603050405020304" pitchFamily="18" charset="0"/>
                      </a:endParaRPr>
                    </a:p>
                  </a:txBody>
                  <a:tcPr marL="8127" marR="8127" marT="8127" marB="0" anchor="b"/>
                </a:tc>
                <a:tc>
                  <a:txBody>
                    <a:bodyPr/>
                    <a:lstStyle/>
                    <a:p>
                      <a:pPr algn="l" fontAlgn="t">
                        <a:buNone/>
                      </a:pPr>
                      <a:endParaRPr lang="it-IT" sz="1000" b="0" i="0" u="none" strike="noStrike">
                        <a:effectLst/>
                        <a:latin typeface="Times New Roman" panose="02020603050405020304" pitchFamily="18" charset="0"/>
                      </a:endParaRPr>
                    </a:p>
                  </a:txBody>
                  <a:tcPr marL="8127" marR="8127" marT="8127" marB="0"/>
                </a:tc>
                <a:tc>
                  <a:txBody>
                    <a:bodyPr/>
                    <a:lstStyle/>
                    <a:p>
                      <a:pPr algn="l" fontAlgn="t">
                        <a:buNone/>
                      </a:pPr>
                      <a:endParaRPr lang="it-IT" sz="1000" b="0" i="0" u="none" strike="noStrike">
                        <a:effectLst/>
                        <a:latin typeface="Times New Roman" panose="02020603050405020304" pitchFamily="18" charset="0"/>
                      </a:endParaRPr>
                    </a:p>
                  </a:txBody>
                  <a:tcPr marL="8127" marR="8127" marT="8127" marB="0"/>
                </a:tc>
                <a:tc>
                  <a:txBody>
                    <a:bodyPr/>
                    <a:lstStyle/>
                    <a:p>
                      <a:pPr algn="r" fontAlgn="t">
                        <a:buNone/>
                      </a:pPr>
                      <a:endParaRPr lang="it-IT" sz="1000" b="0" i="0" u="none" strike="noStrike">
                        <a:effectLst/>
                        <a:latin typeface="Times New Roman" panose="02020603050405020304" pitchFamily="18" charset="0"/>
                      </a:endParaRPr>
                    </a:p>
                  </a:txBody>
                  <a:tcPr marL="8127" marR="8127" marT="8127" marB="0"/>
                </a:tc>
                <a:extLst>
                  <a:ext uri="{0D108BD9-81ED-4DB2-BD59-A6C34878D82A}">
                    <a16:rowId xmlns:a16="http://schemas.microsoft.com/office/drawing/2014/main" val="56745316"/>
                  </a:ext>
                </a:extLst>
              </a:tr>
              <a:tr h="249328">
                <a:tc>
                  <a:txBody>
                    <a:bodyPr/>
                    <a:lstStyle/>
                    <a:p>
                      <a:pPr algn="ctr" fontAlgn="t">
                        <a:buNone/>
                      </a:pPr>
                      <a:r>
                        <a:rPr lang="it-IT" sz="1400" u="none" strike="noStrike">
                          <a:effectLst/>
                        </a:rPr>
                        <a:t>SEZIONE LAVORO</a:t>
                      </a:r>
                      <a:endParaRPr lang="it-IT" sz="1400" b="1" i="0" u="none" strike="noStrike">
                        <a:effectLst/>
                        <a:latin typeface="Times New Roman" panose="02020603050405020304" pitchFamily="18" charset="0"/>
                      </a:endParaRPr>
                    </a:p>
                  </a:txBody>
                  <a:tcPr marL="8127" marR="8127" marT="8127" marB="0"/>
                </a:tc>
                <a:tc>
                  <a:txBody>
                    <a:bodyPr/>
                    <a:lstStyle/>
                    <a:p>
                      <a:pPr algn="ctr" fontAlgn="ctr">
                        <a:buNone/>
                      </a:pPr>
                      <a:r>
                        <a:rPr lang="it-IT" sz="1000" u="none" strike="noStrike">
                          <a:effectLst/>
                        </a:rPr>
                        <a:t> </a:t>
                      </a:r>
                      <a:endParaRPr lang="it-IT" sz="1000" b="0" i="0" u="none" strike="noStrike">
                        <a:effectLst/>
                        <a:latin typeface="Times New Roman" panose="02020603050405020304" pitchFamily="18" charset="0"/>
                      </a:endParaRPr>
                    </a:p>
                  </a:txBody>
                  <a:tcPr marL="8127" marR="8127" marT="8127" marB="0" anchor="ctr"/>
                </a:tc>
                <a:tc>
                  <a:txBody>
                    <a:bodyPr/>
                    <a:lstStyle/>
                    <a:p>
                      <a:pPr algn="l" fontAlgn="ctr">
                        <a:buNone/>
                      </a:pPr>
                      <a:r>
                        <a:rPr lang="it-IT" sz="1000" u="none" strike="noStrike">
                          <a:effectLst/>
                        </a:rPr>
                        <a:t> </a:t>
                      </a:r>
                      <a:endParaRPr lang="it-IT" sz="1000" b="0" i="0" u="none" strike="noStrike">
                        <a:effectLst/>
                        <a:latin typeface="Times New Roman" panose="02020603050405020304" pitchFamily="18" charset="0"/>
                      </a:endParaRPr>
                    </a:p>
                  </a:txBody>
                  <a:tcPr marL="8127" marR="8127" marT="8127" marB="0" anchor="ctr"/>
                </a:tc>
                <a:tc>
                  <a:txBody>
                    <a:bodyPr/>
                    <a:lstStyle/>
                    <a:p>
                      <a:pPr algn="r" fontAlgn="ctr">
                        <a:buNone/>
                      </a:pPr>
                      <a:r>
                        <a:rPr lang="it-IT" sz="1000" u="none" strike="noStrike">
                          <a:effectLst/>
                        </a:rPr>
                        <a:t> </a:t>
                      </a:r>
                      <a:endParaRPr lang="it-IT" sz="1000" b="0" i="0" u="none" strike="noStrike">
                        <a:effectLst/>
                        <a:latin typeface="Times New Roman" panose="02020603050405020304" pitchFamily="18" charset="0"/>
                      </a:endParaRPr>
                    </a:p>
                  </a:txBody>
                  <a:tcPr marL="8127" marR="8127" marT="8127" marB="0" anchor="ctr"/>
                </a:tc>
                <a:extLst>
                  <a:ext uri="{0D108BD9-81ED-4DB2-BD59-A6C34878D82A}">
                    <a16:rowId xmlns:a16="http://schemas.microsoft.com/office/drawing/2014/main" val="1858967600"/>
                  </a:ext>
                </a:extLst>
              </a:tr>
              <a:tr h="186997">
                <a:tc>
                  <a:txBody>
                    <a:bodyPr/>
                    <a:lstStyle/>
                    <a:p>
                      <a:pPr algn="l" fontAlgn="t">
                        <a:buNone/>
                      </a:pPr>
                      <a:r>
                        <a:rPr lang="it-IT" sz="1000" u="none" strike="noStrike">
                          <a:effectLst/>
                        </a:rPr>
                        <a:t> </a:t>
                      </a:r>
                      <a:endParaRPr lang="it-IT" sz="1000" b="1" i="0" u="none" strike="noStrike">
                        <a:effectLst/>
                        <a:latin typeface="Times New Roman" panose="02020603050405020304" pitchFamily="18" charset="0"/>
                      </a:endParaRPr>
                    </a:p>
                  </a:txBody>
                  <a:tcPr marL="8127" marR="8127" marT="8127" marB="0"/>
                </a:tc>
                <a:tc>
                  <a:txBody>
                    <a:bodyPr/>
                    <a:lstStyle/>
                    <a:p>
                      <a:pPr algn="ctr" fontAlgn="t">
                        <a:buNone/>
                      </a:pPr>
                      <a:r>
                        <a:rPr lang="it-IT" sz="1000" u="none" strike="noStrike">
                          <a:effectLst/>
                        </a:rPr>
                        <a:t>Ed 14-P1-St 1.75</a:t>
                      </a:r>
                      <a:endParaRPr lang="it-IT" sz="1000" b="0" i="0" u="none" strike="noStrike">
                        <a:effectLst/>
                        <a:latin typeface="Times New Roman" panose="02020603050405020304" pitchFamily="18" charset="0"/>
                      </a:endParaRPr>
                    </a:p>
                  </a:txBody>
                  <a:tcPr marL="8127" marR="8127" marT="8127" marB="0"/>
                </a:tc>
                <a:tc>
                  <a:txBody>
                    <a:bodyPr/>
                    <a:lstStyle/>
                    <a:p>
                      <a:pPr algn="l" fontAlgn="t">
                        <a:buNone/>
                      </a:pPr>
                      <a:r>
                        <a:rPr lang="it-IT" sz="1000" u="none" strike="noStrike">
                          <a:effectLst/>
                        </a:rPr>
                        <a:t>Cancelliere TREVISAN Mauro</a:t>
                      </a:r>
                      <a:endParaRPr lang="it-IT" sz="1000" b="0" i="0" u="none" strike="noStrike">
                        <a:effectLst/>
                        <a:latin typeface="Times New Roman" panose="02020603050405020304" pitchFamily="18" charset="0"/>
                      </a:endParaRPr>
                    </a:p>
                  </a:txBody>
                  <a:tcPr marL="8127" marR="8127" marT="8127" marB="0"/>
                </a:tc>
                <a:tc>
                  <a:txBody>
                    <a:bodyPr/>
                    <a:lstStyle/>
                    <a:p>
                      <a:pPr algn="r" fontAlgn="t">
                        <a:buNone/>
                      </a:pPr>
                      <a:r>
                        <a:rPr lang="it-IT" sz="1000" u="none" strike="noStrike">
                          <a:effectLst/>
                        </a:rPr>
                        <a:t>2402182</a:t>
                      </a:r>
                      <a:endParaRPr lang="it-IT" sz="1000" b="0" i="0" u="none" strike="noStrike">
                        <a:effectLst/>
                        <a:latin typeface="Times New Roman" panose="02020603050405020304" pitchFamily="18" charset="0"/>
                      </a:endParaRPr>
                    </a:p>
                  </a:txBody>
                  <a:tcPr marL="8127" marR="8127" marT="8127" marB="0"/>
                </a:tc>
                <a:extLst>
                  <a:ext uri="{0D108BD9-81ED-4DB2-BD59-A6C34878D82A}">
                    <a16:rowId xmlns:a16="http://schemas.microsoft.com/office/drawing/2014/main" val="3729359004"/>
                  </a:ext>
                </a:extLst>
              </a:tr>
              <a:tr h="186997">
                <a:tc>
                  <a:txBody>
                    <a:bodyPr/>
                    <a:lstStyle/>
                    <a:p>
                      <a:pPr algn="l" fontAlgn="t">
                        <a:buNone/>
                      </a:pPr>
                      <a:r>
                        <a:rPr lang="it-IT" sz="1000" u="none" strike="noStrike">
                          <a:effectLst/>
                        </a:rPr>
                        <a:t> </a:t>
                      </a:r>
                      <a:endParaRPr lang="it-IT" sz="1000" b="1" i="0" u="none" strike="noStrike">
                        <a:effectLst/>
                        <a:latin typeface="Times New Roman" panose="02020603050405020304" pitchFamily="18" charset="0"/>
                      </a:endParaRPr>
                    </a:p>
                  </a:txBody>
                  <a:tcPr marL="8127" marR="8127" marT="8127" marB="0"/>
                </a:tc>
                <a:tc>
                  <a:txBody>
                    <a:bodyPr/>
                    <a:lstStyle/>
                    <a:p>
                      <a:pPr algn="ctr" fontAlgn="t">
                        <a:buNone/>
                      </a:pPr>
                      <a:r>
                        <a:rPr lang="it-IT" sz="1000" u="none" strike="noStrike">
                          <a:effectLst/>
                        </a:rPr>
                        <a:t>Ed 14-P1-St. 1.70</a:t>
                      </a:r>
                      <a:endParaRPr lang="it-IT" sz="1000" b="0" i="0" u="none" strike="noStrike">
                        <a:effectLst/>
                        <a:latin typeface="Times New Roman" panose="02020603050405020304" pitchFamily="18" charset="0"/>
                      </a:endParaRPr>
                    </a:p>
                  </a:txBody>
                  <a:tcPr marL="8127" marR="8127" marT="8127" marB="0"/>
                </a:tc>
                <a:tc>
                  <a:txBody>
                    <a:bodyPr/>
                    <a:lstStyle/>
                    <a:p>
                      <a:pPr algn="l" fontAlgn="t">
                        <a:buNone/>
                      </a:pPr>
                      <a:r>
                        <a:rPr lang="it-IT" sz="1000" u="none" strike="noStrike">
                          <a:effectLst/>
                        </a:rPr>
                        <a:t>Funzionario UPP FACCI Marta</a:t>
                      </a:r>
                      <a:endParaRPr lang="it-IT" sz="1000" b="0" i="0" u="none" strike="noStrike">
                        <a:effectLst/>
                        <a:latin typeface="Times New Roman" panose="02020603050405020304" pitchFamily="18" charset="0"/>
                      </a:endParaRPr>
                    </a:p>
                  </a:txBody>
                  <a:tcPr marL="8127" marR="8127" marT="8127" marB="0"/>
                </a:tc>
                <a:tc>
                  <a:txBody>
                    <a:bodyPr/>
                    <a:lstStyle/>
                    <a:p>
                      <a:pPr algn="r" fontAlgn="t">
                        <a:buNone/>
                      </a:pPr>
                      <a:r>
                        <a:rPr lang="it-IT" sz="1000" u="none" strike="noStrike">
                          <a:effectLst/>
                        </a:rPr>
                        <a:t>2402319</a:t>
                      </a:r>
                      <a:endParaRPr lang="it-IT" sz="1000" b="0" i="0" u="none" strike="noStrike">
                        <a:effectLst/>
                        <a:latin typeface="Times New Roman" panose="02020603050405020304" pitchFamily="18" charset="0"/>
                      </a:endParaRPr>
                    </a:p>
                  </a:txBody>
                  <a:tcPr marL="8127" marR="8127" marT="8127" marB="0"/>
                </a:tc>
                <a:extLst>
                  <a:ext uri="{0D108BD9-81ED-4DB2-BD59-A6C34878D82A}">
                    <a16:rowId xmlns:a16="http://schemas.microsoft.com/office/drawing/2014/main" val="1121219954"/>
                  </a:ext>
                </a:extLst>
              </a:tr>
              <a:tr h="186997">
                <a:tc>
                  <a:txBody>
                    <a:bodyPr/>
                    <a:lstStyle/>
                    <a:p>
                      <a:pPr algn="l" fontAlgn="t">
                        <a:buNone/>
                      </a:pPr>
                      <a:r>
                        <a:rPr lang="it-IT" sz="1000" u="none" strike="noStrike">
                          <a:effectLst/>
                        </a:rPr>
                        <a:t> </a:t>
                      </a:r>
                      <a:endParaRPr lang="it-IT" sz="1000" b="1" i="0" u="none" strike="noStrike">
                        <a:effectLst/>
                        <a:latin typeface="Times New Roman" panose="02020603050405020304" pitchFamily="18" charset="0"/>
                      </a:endParaRPr>
                    </a:p>
                  </a:txBody>
                  <a:tcPr marL="8127" marR="8127" marT="8127" marB="0"/>
                </a:tc>
                <a:tc>
                  <a:txBody>
                    <a:bodyPr/>
                    <a:lstStyle/>
                    <a:p>
                      <a:pPr algn="ctr" fontAlgn="t">
                        <a:buNone/>
                      </a:pPr>
                      <a:r>
                        <a:rPr lang="it-IT" sz="1000" u="none" strike="noStrike">
                          <a:effectLst/>
                        </a:rPr>
                        <a:t>Ed 14-P1-St 1.68</a:t>
                      </a:r>
                      <a:endParaRPr lang="it-IT" sz="1000" b="0" i="0" u="none" strike="noStrike">
                        <a:effectLst/>
                        <a:latin typeface="Times New Roman" panose="02020603050405020304" pitchFamily="18" charset="0"/>
                      </a:endParaRPr>
                    </a:p>
                  </a:txBody>
                  <a:tcPr marL="8127" marR="8127" marT="8127" marB="0"/>
                </a:tc>
                <a:tc>
                  <a:txBody>
                    <a:bodyPr/>
                    <a:lstStyle/>
                    <a:p>
                      <a:pPr algn="l" fontAlgn="t">
                        <a:buNone/>
                      </a:pPr>
                      <a:r>
                        <a:rPr lang="it-IT" sz="1000" u="none" strike="noStrike">
                          <a:effectLst/>
                        </a:rPr>
                        <a:t>Cancelliere SALVAGNO Maria</a:t>
                      </a:r>
                      <a:endParaRPr lang="it-IT" sz="1000" b="0" i="0" u="none" strike="noStrike">
                        <a:effectLst/>
                        <a:latin typeface="Times New Roman" panose="02020603050405020304" pitchFamily="18" charset="0"/>
                      </a:endParaRPr>
                    </a:p>
                  </a:txBody>
                  <a:tcPr marL="8127" marR="8127" marT="8127" marB="0"/>
                </a:tc>
                <a:tc>
                  <a:txBody>
                    <a:bodyPr/>
                    <a:lstStyle/>
                    <a:p>
                      <a:pPr algn="r" fontAlgn="t">
                        <a:buNone/>
                      </a:pPr>
                      <a:r>
                        <a:rPr lang="it-IT" sz="1000" u="none" strike="noStrike">
                          <a:effectLst/>
                        </a:rPr>
                        <a:t>2402160</a:t>
                      </a:r>
                      <a:endParaRPr lang="it-IT" sz="1000" b="0" i="0" u="none" strike="noStrike">
                        <a:effectLst/>
                        <a:latin typeface="Times New Roman" panose="02020603050405020304" pitchFamily="18" charset="0"/>
                      </a:endParaRPr>
                    </a:p>
                  </a:txBody>
                  <a:tcPr marL="8127" marR="8127" marT="8127" marB="0"/>
                </a:tc>
                <a:extLst>
                  <a:ext uri="{0D108BD9-81ED-4DB2-BD59-A6C34878D82A}">
                    <a16:rowId xmlns:a16="http://schemas.microsoft.com/office/drawing/2014/main" val="2048354535"/>
                  </a:ext>
                </a:extLst>
              </a:tr>
              <a:tr h="195901">
                <a:tc>
                  <a:txBody>
                    <a:bodyPr/>
                    <a:lstStyle/>
                    <a:p>
                      <a:pPr algn="l" fontAlgn="t">
                        <a:buNone/>
                      </a:pPr>
                      <a:r>
                        <a:rPr lang="it-IT" sz="1000" u="none" strike="noStrike">
                          <a:effectLst/>
                        </a:rPr>
                        <a:t> </a:t>
                      </a:r>
                      <a:endParaRPr lang="it-IT" sz="1000" b="1" i="0" u="none" strike="noStrike">
                        <a:effectLst/>
                        <a:latin typeface="Times New Roman" panose="02020603050405020304" pitchFamily="18" charset="0"/>
                      </a:endParaRPr>
                    </a:p>
                  </a:txBody>
                  <a:tcPr marL="8127" marR="8127" marT="8127" marB="0"/>
                </a:tc>
                <a:tc>
                  <a:txBody>
                    <a:bodyPr/>
                    <a:lstStyle/>
                    <a:p>
                      <a:pPr algn="ctr" fontAlgn="t">
                        <a:buNone/>
                      </a:pPr>
                      <a:r>
                        <a:rPr lang="it-IT" sz="1000" u="none" strike="noStrike">
                          <a:effectLst/>
                        </a:rPr>
                        <a:t>"</a:t>
                      </a:r>
                      <a:endParaRPr lang="it-IT" sz="1000" b="0" i="0" u="none" strike="noStrike">
                        <a:effectLst/>
                        <a:latin typeface="Times New Roman" panose="02020603050405020304" pitchFamily="18" charset="0"/>
                      </a:endParaRPr>
                    </a:p>
                  </a:txBody>
                  <a:tcPr marL="8127" marR="8127" marT="8127" marB="0"/>
                </a:tc>
                <a:tc>
                  <a:txBody>
                    <a:bodyPr/>
                    <a:lstStyle/>
                    <a:p>
                      <a:pPr algn="l" fontAlgn="t">
                        <a:buNone/>
                      </a:pPr>
                      <a:r>
                        <a:rPr lang="it-IT" sz="1000" u="none" strike="noStrike">
                          <a:effectLst/>
                        </a:rPr>
                        <a:t>Assistente VIVIAN Doretta</a:t>
                      </a:r>
                      <a:endParaRPr lang="it-IT" sz="1000" b="0" i="0" u="none" strike="noStrike">
                        <a:effectLst/>
                        <a:latin typeface="Times New Roman" panose="02020603050405020304" pitchFamily="18" charset="0"/>
                      </a:endParaRPr>
                    </a:p>
                  </a:txBody>
                  <a:tcPr marL="8127" marR="8127" marT="8127" marB="0"/>
                </a:tc>
                <a:tc>
                  <a:txBody>
                    <a:bodyPr/>
                    <a:lstStyle/>
                    <a:p>
                      <a:pPr algn="r" fontAlgn="t">
                        <a:buNone/>
                      </a:pPr>
                      <a:endParaRPr lang="it-IT" sz="1000" b="0" i="0" u="none" strike="noStrike" dirty="0">
                        <a:effectLst/>
                        <a:latin typeface="Times New Roman" panose="02020603050405020304" pitchFamily="18" charset="0"/>
                      </a:endParaRPr>
                    </a:p>
                  </a:txBody>
                  <a:tcPr marL="8127" marR="8127" marT="8127" marB="0"/>
                </a:tc>
                <a:extLst>
                  <a:ext uri="{0D108BD9-81ED-4DB2-BD59-A6C34878D82A}">
                    <a16:rowId xmlns:a16="http://schemas.microsoft.com/office/drawing/2014/main" val="3030191922"/>
                  </a:ext>
                </a:extLst>
              </a:tr>
              <a:tr h="159191">
                <a:tc>
                  <a:txBody>
                    <a:bodyPr/>
                    <a:lstStyle/>
                    <a:p>
                      <a:pPr algn="l" fontAlgn="b">
                        <a:buNone/>
                      </a:pPr>
                      <a:endParaRPr lang="it-IT" sz="900" b="0" i="0" u="none" strike="noStrike">
                        <a:effectLst/>
                        <a:latin typeface="Arial" panose="020B0604020202020204" pitchFamily="34" charset="0"/>
                      </a:endParaRPr>
                    </a:p>
                  </a:txBody>
                  <a:tcPr marL="8127" marR="8127" marT="8127" marB="0" anchor="b"/>
                </a:tc>
                <a:tc>
                  <a:txBody>
                    <a:bodyPr/>
                    <a:lstStyle/>
                    <a:p>
                      <a:pPr algn="l" fontAlgn="b">
                        <a:buNone/>
                      </a:pPr>
                      <a:endParaRPr lang="it-IT" sz="900" b="0" i="0" u="none" strike="noStrike">
                        <a:effectLst/>
                        <a:latin typeface="Arial" panose="020B0604020202020204" pitchFamily="34" charset="0"/>
                      </a:endParaRPr>
                    </a:p>
                  </a:txBody>
                  <a:tcPr marL="8127" marR="8127" marT="8127" marB="0" anchor="b"/>
                </a:tc>
                <a:tc>
                  <a:txBody>
                    <a:bodyPr/>
                    <a:lstStyle/>
                    <a:p>
                      <a:pPr algn="l" fontAlgn="b">
                        <a:buNone/>
                      </a:pPr>
                      <a:endParaRPr lang="it-IT" sz="900" b="0" i="0" u="none" strike="noStrike">
                        <a:effectLst/>
                        <a:latin typeface="Arial" panose="020B0604020202020204" pitchFamily="34" charset="0"/>
                      </a:endParaRPr>
                    </a:p>
                  </a:txBody>
                  <a:tcPr marL="8127" marR="8127" marT="8127" marB="0" anchor="b"/>
                </a:tc>
                <a:tc>
                  <a:txBody>
                    <a:bodyPr/>
                    <a:lstStyle/>
                    <a:p>
                      <a:pPr algn="l" fontAlgn="b">
                        <a:buNone/>
                      </a:pPr>
                      <a:endParaRPr lang="it-IT" sz="900" b="0" i="0" u="none" strike="noStrike" dirty="0">
                        <a:effectLst/>
                        <a:latin typeface="Arial" panose="020B0604020202020204" pitchFamily="34" charset="0"/>
                      </a:endParaRPr>
                    </a:p>
                  </a:txBody>
                  <a:tcPr marL="8127" marR="8127" marT="8127" marB="0" anchor="b"/>
                </a:tc>
                <a:extLst>
                  <a:ext uri="{0D108BD9-81ED-4DB2-BD59-A6C34878D82A}">
                    <a16:rowId xmlns:a16="http://schemas.microsoft.com/office/drawing/2014/main" val="4129251442"/>
                  </a:ext>
                </a:extLst>
              </a:tr>
              <a:tr h="249328">
                <a:tc>
                  <a:txBody>
                    <a:bodyPr/>
                    <a:lstStyle/>
                    <a:p>
                      <a:pPr algn="ctr" fontAlgn="t">
                        <a:buNone/>
                      </a:pPr>
                      <a:r>
                        <a:rPr lang="it-IT" sz="1400" u="none" strike="noStrike">
                          <a:effectLst/>
                        </a:rPr>
                        <a:t>VOLONTARIA</a:t>
                      </a:r>
                      <a:endParaRPr lang="it-IT" sz="1400" b="1" i="0" u="none" strike="noStrike">
                        <a:effectLst/>
                        <a:latin typeface="Times New Roman" panose="02020603050405020304" pitchFamily="18" charset="0"/>
                      </a:endParaRPr>
                    </a:p>
                  </a:txBody>
                  <a:tcPr marL="8127" marR="8127" marT="8127" marB="0"/>
                </a:tc>
                <a:tc>
                  <a:txBody>
                    <a:bodyPr/>
                    <a:lstStyle/>
                    <a:p>
                      <a:pPr algn="ctr" fontAlgn="ctr">
                        <a:buNone/>
                      </a:pPr>
                      <a:endParaRPr lang="it-IT" sz="1000" b="0" i="0" u="none" strike="noStrike" dirty="0">
                        <a:effectLst/>
                        <a:latin typeface="Times New Roman" panose="02020603050405020304" pitchFamily="18" charset="0"/>
                      </a:endParaRPr>
                    </a:p>
                  </a:txBody>
                  <a:tcPr marL="8127" marR="8127" marT="8127" marB="0" anchor="ctr"/>
                </a:tc>
                <a:tc>
                  <a:txBody>
                    <a:bodyPr/>
                    <a:lstStyle/>
                    <a:p>
                      <a:pPr marL="0" algn="l" defTabSz="914400" rtl="0" eaLnBrk="1" fontAlgn="ctr" latinLnBrk="0" hangingPunct="1">
                        <a:buNone/>
                      </a:pPr>
                      <a:endParaRPr lang="it-IT" sz="1000" u="none" strike="noStrike" kern="1200" dirty="0">
                        <a:solidFill>
                          <a:schemeClr val="dk1"/>
                        </a:solidFill>
                        <a:effectLst/>
                        <a:latin typeface="+mn-lt"/>
                        <a:ea typeface="+mn-ea"/>
                        <a:cs typeface="+mn-cs"/>
                      </a:endParaRPr>
                    </a:p>
                  </a:txBody>
                  <a:tcPr marL="8127" marR="8127" marT="8127" marB="0" anchor="ctr"/>
                </a:tc>
                <a:tc>
                  <a:txBody>
                    <a:bodyPr/>
                    <a:lstStyle/>
                    <a:p>
                      <a:pPr algn="r" fontAlgn="ctr">
                        <a:buNone/>
                      </a:pPr>
                      <a:endParaRPr lang="it-IT" sz="1000" b="0" i="0" u="none" strike="noStrike" dirty="0">
                        <a:effectLst/>
                        <a:latin typeface="Times New Roman" panose="02020603050405020304" pitchFamily="18" charset="0"/>
                      </a:endParaRPr>
                    </a:p>
                  </a:txBody>
                  <a:tcPr marL="8127" marR="8127" marT="8127" marB="0" anchor="ctr"/>
                </a:tc>
                <a:extLst>
                  <a:ext uri="{0D108BD9-81ED-4DB2-BD59-A6C34878D82A}">
                    <a16:rowId xmlns:a16="http://schemas.microsoft.com/office/drawing/2014/main" val="1613972800"/>
                  </a:ext>
                </a:extLst>
              </a:tr>
              <a:tr h="242684">
                <a:tc>
                  <a:txBody>
                    <a:bodyPr/>
                    <a:lstStyle/>
                    <a:p>
                      <a:pPr algn="ctr" fontAlgn="t">
                        <a:buNone/>
                      </a:pPr>
                      <a:r>
                        <a:rPr lang="it-IT" sz="1400" u="none" strike="noStrike">
                          <a:effectLst/>
                        </a:rPr>
                        <a:t>GIURISDIZIONE</a:t>
                      </a:r>
                      <a:endParaRPr lang="it-IT" sz="1400" b="1" i="0" u="none" strike="noStrike">
                        <a:effectLst/>
                        <a:latin typeface="Times New Roman" panose="02020603050405020304" pitchFamily="18" charset="0"/>
                      </a:endParaRPr>
                    </a:p>
                  </a:txBody>
                  <a:tcPr marL="8127" marR="8127" marT="8127" marB="0"/>
                </a:tc>
                <a:tc>
                  <a:txBody>
                    <a:bodyPr/>
                    <a:lstStyle/>
                    <a:p>
                      <a:pPr algn="ctr" fontAlgn="ctr">
                        <a:buNone/>
                      </a:pPr>
                      <a:r>
                        <a:rPr lang="it-IT" sz="1000" u="none" strike="noStrike" dirty="0">
                          <a:effectLst/>
                        </a:rPr>
                        <a:t>Ed 14-P1-St 1.76</a:t>
                      </a:r>
                      <a:endParaRPr lang="it-IT" sz="1000" b="0" i="0" u="none" strike="noStrike" dirty="0">
                        <a:effectLst/>
                        <a:latin typeface="Times New Roman" panose="02020603050405020304" pitchFamily="18" charset="0"/>
                      </a:endParaRPr>
                    </a:p>
                  </a:txBody>
                  <a:tcPr marL="8127" marR="8127" marT="8127" marB="0" anchor="ctr"/>
                </a:tc>
                <a:tc>
                  <a:txBody>
                    <a:bodyPr/>
                    <a:lstStyle/>
                    <a:p>
                      <a:pPr algn="l" fontAlgn="ctr">
                        <a:buNone/>
                      </a:pPr>
                      <a:r>
                        <a:rPr lang="it-IT" sz="1000" u="none" strike="noStrike" dirty="0">
                          <a:effectLst/>
                        </a:rPr>
                        <a:t>Funzionario ROSSI Claudio</a:t>
                      </a:r>
                      <a:endParaRPr lang="it-IT" sz="1000" b="0" i="0" u="none" strike="noStrike" dirty="0">
                        <a:effectLst/>
                        <a:latin typeface="Times New Roman" panose="02020603050405020304" pitchFamily="18" charset="0"/>
                      </a:endParaRPr>
                    </a:p>
                  </a:txBody>
                  <a:tcPr marL="8127" marR="8127" marT="8127" marB="0" anchor="ctr"/>
                </a:tc>
                <a:tc>
                  <a:txBody>
                    <a:bodyPr/>
                    <a:lstStyle/>
                    <a:p>
                      <a:pPr algn="r" fontAlgn="ctr">
                        <a:buNone/>
                      </a:pPr>
                      <a:r>
                        <a:rPr lang="it-IT" sz="1000" u="none" strike="noStrike">
                          <a:effectLst/>
                        </a:rPr>
                        <a:t>2402297</a:t>
                      </a:r>
                      <a:endParaRPr lang="it-IT" sz="1000" b="0" i="0" u="none" strike="noStrike">
                        <a:effectLst/>
                        <a:latin typeface="Times New Roman" panose="02020603050405020304" pitchFamily="18" charset="0"/>
                      </a:endParaRPr>
                    </a:p>
                  </a:txBody>
                  <a:tcPr marL="8127" marR="8127" marT="8127" marB="0" anchor="ctr"/>
                </a:tc>
                <a:extLst>
                  <a:ext uri="{0D108BD9-81ED-4DB2-BD59-A6C34878D82A}">
                    <a16:rowId xmlns:a16="http://schemas.microsoft.com/office/drawing/2014/main" val="2242417199"/>
                  </a:ext>
                </a:extLst>
              </a:tr>
              <a:tr h="242684">
                <a:tc>
                  <a:txBody>
                    <a:bodyPr/>
                    <a:lstStyle/>
                    <a:p>
                      <a:pPr algn="ctr" fontAlgn="t">
                        <a:buNone/>
                      </a:pPr>
                      <a:r>
                        <a:rPr lang="it-IT" sz="1400" u="none" strike="noStrike">
                          <a:effectLst/>
                        </a:rPr>
                        <a:t> </a:t>
                      </a:r>
                      <a:endParaRPr lang="it-IT" sz="1400" b="1" i="0" u="none" strike="noStrike">
                        <a:effectLst/>
                        <a:latin typeface="Times New Roman" panose="02020603050405020304" pitchFamily="18" charset="0"/>
                      </a:endParaRPr>
                    </a:p>
                  </a:txBody>
                  <a:tcPr marL="8127" marR="8127" marT="8127" marB="0"/>
                </a:tc>
                <a:tc>
                  <a:txBody>
                    <a:bodyPr/>
                    <a:lstStyle/>
                    <a:p>
                      <a:pPr algn="ctr" fontAlgn="t">
                        <a:buNone/>
                      </a:pPr>
                      <a:r>
                        <a:rPr lang="it-IT" sz="1000" u="none" strike="noStrike">
                          <a:effectLst/>
                        </a:rPr>
                        <a:t>Ed 14-P1-St 1.71</a:t>
                      </a:r>
                      <a:endParaRPr lang="it-IT" sz="1000" b="0" i="0" u="none" strike="noStrike">
                        <a:effectLst/>
                        <a:latin typeface="Times New Roman" panose="02020603050405020304" pitchFamily="18" charset="0"/>
                      </a:endParaRPr>
                    </a:p>
                  </a:txBody>
                  <a:tcPr marL="8127" marR="8127" marT="8127" marB="0"/>
                </a:tc>
                <a:tc>
                  <a:txBody>
                    <a:bodyPr/>
                    <a:lstStyle/>
                    <a:p>
                      <a:pPr algn="l" fontAlgn="t">
                        <a:buNone/>
                      </a:pPr>
                      <a:r>
                        <a:rPr lang="it-IT" sz="1000" u="none" strike="noStrike">
                          <a:effectLst/>
                        </a:rPr>
                        <a:t>Funzionario UPP CAVALER Vania</a:t>
                      </a:r>
                      <a:endParaRPr lang="it-IT" sz="1000" b="0" i="0" u="none" strike="noStrike">
                        <a:effectLst/>
                        <a:latin typeface="Times New Roman" panose="02020603050405020304" pitchFamily="18" charset="0"/>
                      </a:endParaRPr>
                    </a:p>
                  </a:txBody>
                  <a:tcPr marL="8127" marR="8127" marT="8127" marB="0"/>
                </a:tc>
                <a:tc>
                  <a:txBody>
                    <a:bodyPr/>
                    <a:lstStyle/>
                    <a:p>
                      <a:pPr algn="r" fontAlgn="ctr">
                        <a:buNone/>
                      </a:pPr>
                      <a:r>
                        <a:rPr lang="it-IT" sz="1000" u="none" strike="noStrike">
                          <a:effectLst/>
                        </a:rPr>
                        <a:t>2402318</a:t>
                      </a:r>
                      <a:endParaRPr lang="it-IT" sz="1000" b="0" i="0" u="none" strike="noStrike">
                        <a:effectLst/>
                        <a:latin typeface="Times New Roman" panose="02020603050405020304" pitchFamily="18" charset="0"/>
                      </a:endParaRPr>
                    </a:p>
                  </a:txBody>
                  <a:tcPr marL="8127" marR="8127" marT="8127" marB="0" anchor="ctr"/>
                </a:tc>
                <a:extLst>
                  <a:ext uri="{0D108BD9-81ED-4DB2-BD59-A6C34878D82A}">
                    <a16:rowId xmlns:a16="http://schemas.microsoft.com/office/drawing/2014/main" val="2096018056"/>
                  </a:ext>
                </a:extLst>
              </a:tr>
              <a:tr h="242684">
                <a:tc>
                  <a:txBody>
                    <a:bodyPr/>
                    <a:lstStyle/>
                    <a:p>
                      <a:pPr algn="ctr" fontAlgn="t">
                        <a:buNone/>
                      </a:pPr>
                      <a:r>
                        <a:rPr lang="it-IT" sz="1400" u="none" strike="noStrike">
                          <a:effectLst/>
                        </a:rPr>
                        <a:t> </a:t>
                      </a:r>
                      <a:endParaRPr lang="it-IT" sz="1400" b="1" i="0" u="none" strike="noStrike">
                        <a:effectLst/>
                        <a:latin typeface="Times New Roman" panose="02020603050405020304" pitchFamily="18" charset="0"/>
                      </a:endParaRPr>
                    </a:p>
                  </a:txBody>
                  <a:tcPr marL="8127" marR="8127" marT="8127" marB="0"/>
                </a:tc>
                <a:tc>
                  <a:txBody>
                    <a:bodyPr/>
                    <a:lstStyle/>
                    <a:p>
                      <a:pPr algn="ctr" fontAlgn="t">
                        <a:buNone/>
                      </a:pPr>
                      <a:r>
                        <a:rPr lang="it-IT" sz="1000" u="none" strike="noStrike">
                          <a:effectLst/>
                        </a:rPr>
                        <a:t>"</a:t>
                      </a:r>
                      <a:endParaRPr lang="it-IT" sz="1000" b="0" i="0" u="none" strike="noStrike">
                        <a:effectLst/>
                        <a:latin typeface="Times New Roman" panose="02020603050405020304" pitchFamily="18" charset="0"/>
                      </a:endParaRPr>
                    </a:p>
                  </a:txBody>
                  <a:tcPr marL="8127" marR="8127" marT="8127" marB="0"/>
                </a:tc>
                <a:tc>
                  <a:txBody>
                    <a:bodyPr/>
                    <a:lstStyle/>
                    <a:p>
                      <a:pPr algn="l" fontAlgn="t">
                        <a:buNone/>
                      </a:pPr>
                      <a:r>
                        <a:rPr lang="it-IT" sz="1000" u="none" strike="noStrike" dirty="0">
                          <a:effectLst/>
                        </a:rPr>
                        <a:t>Funzionario UPP BIACCA Emanuele Maria</a:t>
                      </a:r>
                      <a:endParaRPr lang="it-IT" sz="1000" b="0" i="0" u="none" strike="noStrike" dirty="0">
                        <a:effectLst/>
                        <a:latin typeface="Times New Roman" panose="02020603050405020304" pitchFamily="18" charset="0"/>
                      </a:endParaRPr>
                    </a:p>
                  </a:txBody>
                  <a:tcPr marL="8127" marR="8127" marT="8127" marB="0"/>
                </a:tc>
                <a:tc>
                  <a:txBody>
                    <a:bodyPr/>
                    <a:lstStyle/>
                    <a:p>
                      <a:pPr algn="r" fontAlgn="ctr">
                        <a:buNone/>
                      </a:pPr>
                      <a:r>
                        <a:rPr lang="it-IT" sz="1000" u="none" strike="noStrike">
                          <a:effectLst/>
                        </a:rPr>
                        <a:t>2402298</a:t>
                      </a:r>
                      <a:endParaRPr lang="it-IT" sz="1000" b="0" i="0" u="none" strike="noStrike">
                        <a:effectLst/>
                        <a:latin typeface="Times New Roman" panose="02020603050405020304" pitchFamily="18" charset="0"/>
                      </a:endParaRPr>
                    </a:p>
                  </a:txBody>
                  <a:tcPr marL="8127" marR="8127" marT="8127" marB="0" anchor="ctr"/>
                </a:tc>
                <a:extLst>
                  <a:ext uri="{0D108BD9-81ED-4DB2-BD59-A6C34878D82A}">
                    <a16:rowId xmlns:a16="http://schemas.microsoft.com/office/drawing/2014/main" val="4102293819"/>
                  </a:ext>
                </a:extLst>
              </a:tr>
              <a:tr h="242684">
                <a:tc>
                  <a:txBody>
                    <a:bodyPr/>
                    <a:lstStyle/>
                    <a:p>
                      <a:pPr algn="ctr" fontAlgn="t">
                        <a:buNone/>
                      </a:pPr>
                      <a:r>
                        <a:rPr lang="it-IT" sz="1400" u="none" strike="noStrike">
                          <a:effectLst/>
                        </a:rPr>
                        <a:t> </a:t>
                      </a:r>
                      <a:endParaRPr lang="it-IT" sz="1400" b="1" i="0" u="none" strike="noStrike">
                        <a:effectLst/>
                        <a:latin typeface="Times New Roman" panose="02020603050405020304" pitchFamily="18" charset="0"/>
                      </a:endParaRPr>
                    </a:p>
                  </a:txBody>
                  <a:tcPr marL="8127" marR="8127" marT="8127" marB="0"/>
                </a:tc>
                <a:tc>
                  <a:txBody>
                    <a:bodyPr/>
                    <a:lstStyle/>
                    <a:p>
                      <a:pPr algn="ctr" fontAlgn="t">
                        <a:buNone/>
                      </a:pPr>
                      <a:r>
                        <a:rPr lang="it-IT" sz="1000" u="none" strike="noStrike">
                          <a:effectLst/>
                        </a:rPr>
                        <a:t>"</a:t>
                      </a:r>
                      <a:endParaRPr lang="it-IT" sz="1000" b="0" i="0" u="none" strike="noStrike">
                        <a:effectLst/>
                        <a:latin typeface="Times New Roman" panose="02020603050405020304" pitchFamily="18" charset="0"/>
                      </a:endParaRPr>
                    </a:p>
                  </a:txBody>
                  <a:tcPr marL="8127" marR="8127" marT="8127" marB="0"/>
                </a:tc>
                <a:tc>
                  <a:txBody>
                    <a:bodyPr/>
                    <a:lstStyle/>
                    <a:p>
                      <a:pPr algn="l" fontAlgn="t">
                        <a:buNone/>
                      </a:pPr>
                      <a:r>
                        <a:rPr lang="it-IT" sz="1000" u="none" strike="noStrike" dirty="0">
                          <a:effectLst/>
                        </a:rPr>
                        <a:t>Funzionario UPP RAMPON Federica</a:t>
                      </a:r>
                      <a:endParaRPr lang="it-IT" sz="1000" b="0" i="0" u="none" strike="noStrike" dirty="0">
                        <a:effectLst/>
                        <a:latin typeface="Times New Roman" panose="02020603050405020304" pitchFamily="18" charset="0"/>
                      </a:endParaRPr>
                    </a:p>
                  </a:txBody>
                  <a:tcPr marL="8127" marR="8127" marT="8127" marB="0"/>
                </a:tc>
                <a:tc>
                  <a:txBody>
                    <a:bodyPr/>
                    <a:lstStyle/>
                    <a:p>
                      <a:pPr algn="r" fontAlgn="ctr">
                        <a:buNone/>
                      </a:pPr>
                      <a:r>
                        <a:rPr lang="it-IT" sz="1000" u="none" strike="noStrike">
                          <a:effectLst/>
                        </a:rPr>
                        <a:t>2402298</a:t>
                      </a:r>
                      <a:endParaRPr lang="it-IT" sz="1000" b="0" i="0" u="none" strike="noStrike">
                        <a:effectLst/>
                        <a:latin typeface="Times New Roman" panose="02020603050405020304" pitchFamily="18" charset="0"/>
                      </a:endParaRPr>
                    </a:p>
                  </a:txBody>
                  <a:tcPr marL="8127" marR="8127" marT="8127" marB="0" anchor="ctr"/>
                </a:tc>
                <a:extLst>
                  <a:ext uri="{0D108BD9-81ED-4DB2-BD59-A6C34878D82A}">
                    <a16:rowId xmlns:a16="http://schemas.microsoft.com/office/drawing/2014/main" val="3977138654"/>
                  </a:ext>
                </a:extLst>
              </a:tr>
              <a:tr h="186997">
                <a:tc>
                  <a:txBody>
                    <a:bodyPr/>
                    <a:lstStyle/>
                    <a:p>
                      <a:pPr algn="l" fontAlgn="t">
                        <a:buNone/>
                      </a:pPr>
                      <a:r>
                        <a:rPr lang="it-IT" sz="1000" u="none" strike="noStrike">
                          <a:effectLst/>
                        </a:rPr>
                        <a:t> </a:t>
                      </a:r>
                      <a:endParaRPr lang="it-IT" sz="1000" b="1" i="0" u="none" strike="noStrike">
                        <a:effectLst/>
                        <a:latin typeface="Times New Roman" panose="02020603050405020304" pitchFamily="18" charset="0"/>
                      </a:endParaRPr>
                    </a:p>
                  </a:txBody>
                  <a:tcPr marL="8127" marR="8127" marT="8127" marB="0"/>
                </a:tc>
                <a:tc>
                  <a:txBody>
                    <a:bodyPr/>
                    <a:lstStyle/>
                    <a:p>
                      <a:pPr algn="ctr" fontAlgn="t">
                        <a:buNone/>
                      </a:pPr>
                      <a:r>
                        <a:rPr lang="it-IT" sz="1000" u="none" strike="noStrike">
                          <a:effectLst/>
                        </a:rPr>
                        <a:t>"</a:t>
                      </a:r>
                      <a:endParaRPr lang="it-IT" sz="1000" b="0" i="0" u="none" strike="noStrike">
                        <a:effectLst/>
                        <a:latin typeface="Times New Roman" panose="02020603050405020304" pitchFamily="18" charset="0"/>
                      </a:endParaRPr>
                    </a:p>
                  </a:txBody>
                  <a:tcPr marL="8127" marR="8127" marT="8127" marB="0"/>
                </a:tc>
                <a:tc>
                  <a:txBody>
                    <a:bodyPr/>
                    <a:lstStyle/>
                    <a:p>
                      <a:pPr algn="l" fontAlgn="b">
                        <a:buNone/>
                      </a:pPr>
                      <a:r>
                        <a:rPr lang="it-IT" sz="1000" u="none" strike="noStrike">
                          <a:effectLst/>
                        </a:rPr>
                        <a:t>Assistente BINI Maria Elisa</a:t>
                      </a:r>
                      <a:endParaRPr lang="it-IT" sz="1000" b="0" i="0" u="none" strike="noStrike">
                        <a:effectLst/>
                        <a:latin typeface="Times New Roman" panose="02020603050405020304" pitchFamily="18" charset="0"/>
                      </a:endParaRPr>
                    </a:p>
                  </a:txBody>
                  <a:tcPr marL="8127" marR="8127" marT="8127" marB="0" anchor="b"/>
                </a:tc>
                <a:tc>
                  <a:txBody>
                    <a:bodyPr/>
                    <a:lstStyle/>
                    <a:p>
                      <a:pPr algn="r" fontAlgn="b">
                        <a:buNone/>
                      </a:pPr>
                      <a:endParaRPr lang="it-IT" sz="1000" b="0" i="0" u="none" strike="noStrike" dirty="0">
                        <a:effectLst/>
                        <a:latin typeface="Times New Roman" panose="02020603050405020304" pitchFamily="18" charset="0"/>
                      </a:endParaRPr>
                    </a:p>
                  </a:txBody>
                  <a:tcPr marL="8127" marR="8127" marT="8127" marB="0" anchor="b"/>
                </a:tc>
                <a:extLst>
                  <a:ext uri="{0D108BD9-81ED-4DB2-BD59-A6C34878D82A}">
                    <a16:rowId xmlns:a16="http://schemas.microsoft.com/office/drawing/2014/main" val="1300861484"/>
                  </a:ext>
                </a:extLst>
              </a:tr>
              <a:tr h="186997">
                <a:tc>
                  <a:txBody>
                    <a:bodyPr/>
                    <a:lstStyle/>
                    <a:p>
                      <a:pPr algn="l" fontAlgn="t">
                        <a:buNone/>
                      </a:pPr>
                      <a:r>
                        <a:rPr lang="it-IT" sz="1000" u="none" strike="noStrike">
                          <a:effectLst/>
                        </a:rPr>
                        <a:t> </a:t>
                      </a:r>
                      <a:endParaRPr lang="it-IT" sz="1000" b="1" i="0" u="none" strike="noStrike">
                        <a:effectLst/>
                        <a:latin typeface="Times New Roman" panose="02020603050405020304" pitchFamily="18" charset="0"/>
                      </a:endParaRPr>
                    </a:p>
                  </a:txBody>
                  <a:tcPr marL="8127" marR="8127" marT="8127" marB="0"/>
                </a:tc>
                <a:tc>
                  <a:txBody>
                    <a:bodyPr/>
                    <a:lstStyle/>
                    <a:p>
                      <a:pPr algn="ctr" fontAlgn="t">
                        <a:buNone/>
                      </a:pPr>
                      <a:r>
                        <a:rPr lang="it-IT" sz="1000" u="none" strike="noStrike">
                          <a:effectLst/>
                        </a:rPr>
                        <a:t>"</a:t>
                      </a:r>
                      <a:endParaRPr lang="it-IT" sz="1000" b="0" i="0" u="none" strike="noStrike">
                        <a:effectLst/>
                        <a:latin typeface="Times New Roman" panose="02020603050405020304" pitchFamily="18" charset="0"/>
                      </a:endParaRPr>
                    </a:p>
                  </a:txBody>
                  <a:tcPr marL="8127" marR="8127" marT="8127" marB="0"/>
                </a:tc>
                <a:tc>
                  <a:txBody>
                    <a:bodyPr/>
                    <a:lstStyle/>
                    <a:p>
                      <a:pPr algn="l" fontAlgn="t">
                        <a:buNone/>
                      </a:pPr>
                      <a:r>
                        <a:rPr lang="it-IT" sz="1000" u="none" strike="noStrike">
                          <a:effectLst/>
                        </a:rPr>
                        <a:t>Assistente CARRER Patrizio</a:t>
                      </a:r>
                      <a:endParaRPr lang="it-IT" sz="1000" b="0" i="0" u="none" strike="noStrike">
                        <a:effectLst/>
                        <a:latin typeface="Times New Roman" panose="02020603050405020304" pitchFamily="18" charset="0"/>
                      </a:endParaRPr>
                    </a:p>
                  </a:txBody>
                  <a:tcPr marL="8127" marR="8127" marT="8127" marB="0"/>
                </a:tc>
                <a:tc>
                  <a:txBody>
                    <a:bodyPr/>
                    <a:lstStyle/>
                    <a:p>
                      <a:pPr algn="r" fontAlgn="t">
                        <a:buNone/>
                      </a:pPr>
                      <a:endParaRPr lang="it-IT" sz="1000" b="0" i="0" u="none" strike="noStrike" dirty="0">
                        <a:effectLst/>
                        <a:latin typeface="Times New Roman" panose="02020603050405020304" pitchFamily="18" charset="0"/>
                      </a:endParaRPr>
                    </a:p>
                  </a:txBody>
                  <a:tcPr marL="8127" marR="8127" marT="8127" marB="0"/>
                </a:tc>
                <a:extLst>
                  <a:ext uri="{0D108BD9-81ED-4DB2-BD59-A6C34878D82A}">
                    <a16:rowId xmlns:a16="http://schemas.microsoft.com/office/drawing/2014/main" val="2800830835"/>
                  </a:ext>
                </a:extLst>
              </a:tr>
              <a:tr h="186997">
                <a:tc>
                  <a:txBody>
                    <a:bodyPr/>
                    <a:lstStyle/>
                    <a:p>
                      <a:pPr algn="l" fontAlgn="t">
                        <a:buNone/>
                      </a:pPr>
                      <a:r>
                        <a:rPr lang="it-IT" sz="1000" u="none" strike="noStrike">
                          <a:effectLst/>
                        </a:rPr>
                        <a:t> </a:t>
                      </a:r>
                      <a:endParaRPr lang="it-IT" sz="1000" b="1" i="0" u="none" strike="noStrike">
                        <a:effectLst/>
                        <a:latin typeface="Times New Roman" panose="02020603050405020304" pitchFamily="18" charset="0"/>
                      </a:endParaRPr>
                    </a:p>
                  </a:txBody>
                  <a:tcPr marL="8127" marR="8127" marT="8127" marB="0"/>
                </a:tc>
                <a:tc>
                  <a:txBody>
                    <a:bodyPr/>
                    <a:lstStyle/>
                    <a:p>
                      <a:pPr algn="ctr" fontAlgn="t">
                        <a:buNone/>
                      </a:pPr>
                      <a:r>
                        <a:rPr lang="it-IT" sz="1000" u="none" strike="noStrike">
                          <a:effectLst/>
                        </a:rPr>
                        <a:t>"</a:t>
                      </a:r>
                      <a:endParaRPr lang="it-IT" sz="1000" b="0" i="0" u="none" strike="noStrike">
                        <a:effectLst/>
                        <a:latin typeface="Times New Roman" panose="02020603050405020304" pitchFamily="18" charset="0"/>
                      </a:endParaRPr>
                    </a:p>
                  </a:txBody>
                  <a:tcPr marL="8127" marR="8127" marT="8127" marB="0"/>
                </a:tc>
                <a:tc>
                  <a:txBody>
                    <a:bodyPr/>
                    <a:lstStyle/>
                    <a:p>
                      <a:pPr algn="l" fontAlgn="b">
                        <a:buNone/>
                      </a:pPr>
                      <a:r>
                        <a:rPr lang="it-IT" sz="1000" u="none" strike="noStrike">
                          <a:effectLst/>
                        </a:rPr>
                        <a:t>Operatore COLTURATO Paolo</a:t>
                      </a:r>
                      <a:endParaRPr lang="it-IT" sz="1000" b="0" i="0" u="none" strike="noStrike">
                        <a:effectLst/>
                        <a:latin typeface="Times New Roman" panose="02020603050405020304" pitchFamily="18" charset="0"/>
                      </a:endParaRPr>
                    </a:p>
                  </a:txBody>
                  <a:tcPr marL="8127" marR="8127" marT="8127" marB="0" anchor="b"/>
                </a:tc>
                <a:tc>
                  <a:txBody>
                    <a:bodyPr/>
                    <a:lstStyle/>
                    <a:p>
                      <a:pPr algn="r" fontAlgn="b">
                        <a:buNone/>
                      </a:pPr>
                      <a:endParaRPr lang="it-IT" sz="1000" b="0" i="0" u="none" strike="noStrike" dirty="0">
                        <a:effectLst/>
                        <a:latin typeface="Times New Roman" panose="02020603050405020304" pitchFamily="18" charset="0"/>
                      </a:endParaRPr>
                    </a:p>
                  </a:txBody>
                  <a:tcPr marL="8127" marR="8127" marT="8127" marB="0" anchor="b"/>
                </a:tc>
                <a:extLst>
                  <a:ext uri="{0D108BD9-81ED-4DB2-BD59-A6C34878D82A}">
                    <a16:rowId xmlns:a16="http://schemas.microsoft.com/office/drawing/2014/main" val="1170965120"/>
                  </a:ext>
                </a:extLst>
              </a:tr>
              <a:tr h="186997">
                <a:tc>
                  <a:txBody>
                    <a:bodyPr/>
                    <a:lstStyle/>
                    <a:p>
                      <a:pPr algn="l" fontAlgn="t">
                        <a:buNone/>
                      </a:pPr>
                      <a:r>
                        <a:rPr lang="it-IT" sz="1000" u="none" strike="noStrike">
                          <a:effectLst/>
                        </a:rPr>
                        <a:t> </a:t>
                      </a:r>
                      <a:endParaRPr lang="it-IT" sz="1000" b="1" i="0" u="none" strike="noStrike">
                        <a:effectLst/>
                        <a:latin typeface="Times New Roman" panose="02020603050405020304" pitchFamily="18" charset="0"/>
                      </a:endParaRPr>
                    </a:p>
                  </a:txBody>
                  <a:tcPr marL="8127" marR="8127" marT="8127" marB="0"/>
                </a:tc>
                <a:tc>
                  <a:txBody>
                    <a:bodyPr/>
                    <a:lstStyle/>
                    <a:p>
                      <a:pPr algn="ctr" fontAlgn="t">
                        <a:buNone/>
                      </a:pPr>
                      <a:r>
                        <a:rPr lang="it-IT" sz="1000" u="none" strike="noStrike">
                          <a:effectLst/>
                        </a:rPr>
                        <a:t>"</a:t>
                      </a:r>
                      <a:endParaRPr lang="it-IT" sz="1000" b="0" i="0" u="none" strike="noStrike">
                        <a:effectLst/>
                        <a:latin typeface="Times New Roman" panose="02020603050405020304" pitchFamily="18" charset="0"/>
                      </a:endParaRPr>
                    </a:p>
                  </a:txBody>
                  <a:tcPr marL="8127" marR="8127" marT="8127" marB="0"/>
                </a:tc>
                <a:tc>
                  <a:txBody>
                    <a:bodyPr/>
                    <a:lstStyle/>
                    <a:p>
                      <a:pPr algn="l" fontAlgn="b">
                        <a:buNone/>
                      </a:pPr>
                      <a:r>
                        <a:rPr lang="it-IT" sz="1000" u="none" strike="noStrike">
                          <a:effectLst/>
                        </a:rPr>
                        <a:t>Operatore DONADEL Maria</a:t>
                      </a:r>
                      <a:endParaRPr lang="it-IT" sz="1000" b="0" i="0" u="none" strike="noStrike">
                        <a:effectLst/>
                        <a:latin typeface="Times New Roman" panose="02020603050405020304" pitchFamily="18" charset="0"/>
                      </a:endParaRPr>
                    </a:p>
                  </a:txBody>
                  <a:tcPr marL="8127" marR="8127" marT="8127" marB="0" anchor="b"/>
                </a:tc>
                <a:tc>
                  <a:txBody>
                    <a:bodyPr/>
                    <a:lstStyle/>
                    <a:p>
                      <a:pPr algn="r" fontAlgn="b">
                        <a:buNone/>
                      </a:pPr>
                      <a:endParaRPr lang="it-IT" sz="1000" b="0" i="0" u="none" strike="noStrike" dirty="0">
                        <a:effectLst/>
                        <a:latin typeface="Times New Roman" panose="02020603050405020304" pitchFamily="18" charset="0"/>
                      </a:endParaRPr>
                    </a:p>
                  </a:txBody>
                  <a:tcPr marL="8127" marR="8127" marT="8127" marB="0" anchor="b"/>
                </a:tc>
                <a:extLst>
                  <a:ext uri="{0D108BD9-81ED-4DB2-BD59-A6C34878D82A}">
                    <a16:rowId xmlns:a16="http://schemas.microsoft.com/office/drawing/2014/main" val="536057901"/>
                  </a:ext>
                </a:extLst>
              </a:tr>
              <a:tr h="186997">
                <a:tc>
                  <a:txBody>
                    <a:bodyPr/>
                    <a:lstStyle/>
                    <a:p>
                      <a:pPr algn="l" fontAlgn="t">
                        <a:buNone/>
                      </a:pPr>
                      <a:r>
                        <a:rPr lang="it-IT" sz="1000" u="none" strike="noStrike">
                          <a:effectLst/>
                        </a:rPr>
                        <a:t> </a:t>
                      </a:r>
                      <a:endParaRPr lang="it-IT" sz="1000" b="1" i="0" u="none" strike="noStrike">
                        <a:effectLst/>
                        <a:latin typeface="Times New Roman" panose="02020603050405020304" pitchFamily="18" charset="0"/>
                      </a:endParaRPr>
                    </a:p>
                  </a:txBody>
                  <a:tcPr marL="8127" marR="8127" marT="8127" marB="0"/>
                </a:tc>
                <a:tc>
                  <a:txBody>
                    <a:bodyPr/>
                    <a:lstStyle/>
                    <a:p>
                      <a:pPr algn="ctr" fontAlgn="t">
                        <a:buNone/>
                      </a:pPr>
                      <a:r>
                        <a:rPr lang="it-IT" sz="1000" u="none" strike="noStrike">
                          <a:effectLst/>
                        </a:rPr>
                        <a:t>"</a:t>
                      </a:r>
                      <a:endParaRPr lang="it-IT" sz="1000" b="0" i="0" u="none" strike="noStrike">
                        <a:effectLst/>
                        <a:latin typeface="Times New Roman" panose="02020603050405020304" pitchFamily="18" charset="0"/>
                      </a:endParaRPr>
                    </a:p>
                  </a:txBody>
                  <a:tcPr marL="8127" marR="8127" marT="8127" marB="0"/>
                </a:tc>
                <a:tc>
                  <a:txBody>
                    <a:bodyPr/>
                    <a:lstStyle/>
                    <a:p>
                      <a:pPr algn="l" fontAlgn="b">
                        <a:buNone/>
                      </a:pPr>
                      <a:r>
                        <a:rPr lang="it-IT" sz="1000" u="none" strike="noStrike">
                          <a:effectLst/>
                        </a:rPr>
                        <a:t>Ausiliario AGOSTINI Alberto</a:t>
                      </a:r>
                      <a:endParaRPr lang="it-IT" sz="1000" b="0" i="0" u="none" strike="noStrike">
                        <a:effectLst/>
                        <a:latin typeface="Times New Roman" panose="02020603050405020304" pitchFamily="18" charset="0"/>
                      </a:endParaRPr>
                    </a:p>
                  </a:txBody>
                  <a:tcPr marL="8127" marR="8127" marT="8127" marB="0" anchor="b"/>
                </a:tc>
                <a:tc>
                  <a:txBody>
                    <a:bodyPr/>
                    <a:lstStyle/>
                    <a:p>
                      <a:pPr algn="r" fontAlgn="b">
                        <a:buNone/>
                      </a:pPr>
                      <a:r>
                        <a:rPr lang="it-IT" sz="1000" u="none" strike="noStrike">
                          <a:effectLst/>
                        </a:rPr>
                        <a:t> </a:t>
                      </a:r>
                      <a:endParaRPr lang="it-IT" sz="1000" b="0" i="0" u="none" strike="noStrike">
                        <a:effectLst/>
                        <a:latin typeface="Times New Roman" panose="02020603050405020304" pitchFamily="18" charset="0"/>
                      </a:endParaRPr>
                    </a:p>
                  </a:txBody>
                  <a:tcPr marL="8127" marR="8127" marT="8127" marB="0" anchor="b"/>
                </a:tc>
                <a:extLst>
                  <a:ext uri="{0D108BD9-81ED-4DB2-BD59-A6C34878D82A}">
                    <a16:rowId xmlns:a16="http://schemas.microsoft.com/office/drawing/2014/main" val="3258988200"/>
                  </a:ext>
                </a:extLst>
              </a:tr>
              <a:tr h="186997">
                <a:tc>
                  <a:txBody>
                    <a:bodyPr/>
                    <a:lstStyle/>
                    <a:p>
                      <a:pPr algn="l" fontAlgn="t">
                        <a:buNone/>
                      </a:pPr>
                      <a:r>
                        <a:rPr lang="it-IT" sz="1000" u="none" strike="noStrike">
                          <a:effectLst/>
                        </a:rPr>
                        <a:t> </a:t>
                      </a:r>
                      <a:endParaRPr lang="it-IT" sz="1000" b="1" i="0" u="none" strike="noStrike">
                        <a:effectLst/>
                        <a:latin typeface="Times New Roman" panose="02020603050405020304" pitchFamily="18" charset="0"/>
                      </a:endParaRPr>
                    </a:p>
                  </a:txBody>
                  <a:tcPr marL="8127" marR="8127" marT="8127" marB="0"/>
                </a:tc>
                <a:tc>
                  <a:txBody>
                    <a:bodyPr/>
                    <a:lstStyle/>
                    <a:p>
                      <a:pPr algn="ctr" fontAlgn="t">
                        <a:buNone/>
                      </a:pPr>
                      <a:r>
                        <a:rPr lang="it-IT" sz="1000" u="none" strike="noStrike">
                          <a:effectLst/>
                        </a:rPr>
                        <a:t>Ed 14-P1-St 1.72</a:t>
                      </a:r>
                      <a:endParaRPr lang="it-IT" sz="1000" b="0" i="0" u="none" strike="noStrike">
                        <a:effectLst/>
                        <a:latin typeface="Times New Roman" panose="02020603050405020304" pitchFamily="18" charset="0"/>
                      </a:endParaRPr>
                    </a:p>
                  </a:txBody>
                  <a:tcPr marL="8127" marR="8127" marT="8127" marB="0"/>
                </a:tc>
                <a:tc>
                  <a:txBody>
                    <a:bodyPr/>
                    <a:lstStyle/>
                    <a:p>
                      <a:pPr algn="l" fontAlgn="b">
                        <a:buNone/>
                      </a:pPr>
                      <a:r>
                        <a:rPr lang="it-IT" sz="1000" u="none" strike="noStrike">
                          <a:effectLst/>
                        </a:rPr>
                        <a:t>Funzionario UPP CECCATO Tommaso</a:t>
                      </a:r>
                      <a:endParaRPr lang="it-IT" sz="1000" b="0" i="0" u="none" strike="noStrike">
                        <a:effectLst/>
                        <a:latin typeface="Times New Roman" panose="02020603050405020304" pitchFamily="18" charset="0"/>
                      </a:endParaRPr>
                    </a:p>
                  </a:txBody>
                  <a:tcPr marL="8127" marR="8127" marT="8127" marB="0" anchor="b"/>
                </a:tc>
                <a:tc>
                  <a:txBody>
                    <a:bodyPr/>
                    <a:lstStyle/>
                    <a:p>
                      <a:pPr algn="r" fontAlgn="b">
                        <a:buNone/>
                      </a:pPr>
                      <a:r>
                        <a:rPr lang="it-IT" sz="1000" u="none" strike="noStrike">
                          <a:effectLst/>
                        </a:rPr>
                        <a:t>2402132</a:t>
                      </a:r>
                      <a:endParaRPr lang="it-IT" sz="1000" b="0" i="0" u="none" strike="noStrike">
                        <a:effectLst/>
                        <a:latin typeface="Times New Roman" panose="02020603050405020304" pitchFamily="18" charset="0"/>
                      </a:endParaRPr>
                    </a:p>
                  </a:txBody>
                  <a:tcPr marL="8127" marR="8127" marT="8127" marB="0" anchor="b"/>
                </a:tc>
                <a:extLst>
                  <a:ext uri="{0D108BD9-81ED-4DB2-BD59-A6C34878D82A}">
                    <a16:rowId xmlns:a16="http://schemas.microsoft.com/office/drawing/2014/main" val="913668744"/>
                  </a:ext>
                </a:extLst>
              </a:tr>
              <a:tr h="186997">
                <a:tc>
                  <a:txBody>
                    <a:bodyPr/>
                    <a:lstStyle/>
                    <a:p>
                      <a:pPr algn="l" fontAlgn="t">
                        <a:buNone/>
                      </a:pPr>
                      <a:r>
                        <a:rPr lang="it-IT" sz="1000" u="none" strike="noStrike">
                          <a:effectLst/>
                        </a:rPr>
                        <a:t> </a:t>
                      </a:r>
                      <a:endParaRPr lang="it-IT" sz="1000" b="1" i="0" u="none" strike="noStrike">
                        <a:effectLst/>
                        <a:latin typeface="Times New Roman" panose="02020603050405020304" pitchFamily="18" charset="0"/>
                      </a:endParaRPr>
                    </a:p>
                  </a:txBody>
                  <a:tcPr marL="8127" marR="8127" marT="8127" marB="0"/>
                </a:tc>
                <a:tc>
                  <a:txBody>
                    <a:bodyPr/>
                    <a:lstStyle/>
                    <a:p>
                      <a:pPr algn="ctr" fontAlgn="t">
                        <a:buNone/>
                      </a:pPr>
                      <a:r>
                        <a:rPr lang="it-IT" sz="1000" u="none" strike="noStrike">
                          <a:effectLst/>
                        </a:rPr>
                        <a:t>"</a:t>
                      </a:r>
                      <a:endParaRPr lang="it-IT" sz="1000" b="0" i="0" u="none" strike="noStrike">
                        <a:effectLst/>
                        <a:latin typeface="Times New Roman" panose="02020603050405020304" pitchFamily="18" charset="0"/>
                      </a:endParaRPr>
                    </a:p>
                  </a:txBody>
                  <a:tcPr marL="8127" marR="8127" marT="8127" marB="0"/>
                </a:tc>
                <a:tc>
                  <a:txBody>
                    <a:bodyPr/>
                    <a:lstStyle/>
                    <a:p>
                      <a:pPr algn="l" fontAlgn="t">
                        <a:buNone/>
                      </a:pPr>
                      <a:r>
                        <a:rPr lang="it-IT" sz="1000" u="none" strike="noStrike">
                          <a:effectLst/>
                        </a:rPr>
                        <a:t>Funzionario UPP MUSARRA Nellj</a:t>
                      </a:r>
                      <a:endParaRPr lang="it-IT" sz="1000" b="0" i="0" u="none" strike="noStrike">
                        <a:effectLst/>
                        <a:latin typeface="Times New Roman" panose="02020603050405020304" pitchFamily="18" charset="0"/>
                      </a:endParaRPr>
                    </a:p>
                  </a:txBody>
                  <a:tcPr marL="8127" marR="8127" marT="8127" marB="0"/>
                </a:tc>
                <a:tc>
                  <a:txBody>
                    <a:bodyPr/>
                    <a:lstStyle/>
                    <a:p>
                      <a:pPr algn="r" fontAlgn="b">
                        <a:buNone/>
                      </a:pPr>
                      <a:r>
                        <a:rPr lang="it-IT" sz="1000" u="none" strike="noStrike">
                          <a:effectLst/>
                        </a:rPr>
                        <a:t>2402312</a:t>
                      </a:r>
                      <a:endParaRPr lang="it-IT" sz="1000" b="0" i="0" u="none" strike="noStrike">
                        <a:effectLst/>
                        <a:latin typeface="Times New Roman" panose="02020603050405020304" pitchFamily="18" charset="0"/>
                      </a:endParaRPr>
                    </a:p>
                  </a:txBody>
                  <a:tcPr marL="8127" marR="8127" marT="8127" marB="0" anchor="b"/>
                </a:tc>
                <a:extLst>
                  <a:ext uri="{0D108BD9-81ED-4DB2-BD59-A6C34878D82A}">
                    <a16:rowId xmlns:a16="http://schemas.microsoft.com/office/drawing/2014/main" val="3953398474"/>
                  </a:ext>
                </a:extLst>
              </a:tr>
              <a:tr h="195901">
                <a:tc>
                  <a:txBody>
                    <a:bodyPr/>
                    <a:lstStyle/>
                    <a:p>
                      <a:pPr algn="l" fontAlgn="t">
                        <a:buNone/>
                      </a:pPr>
                      <a:r>
                        <a:rPr lang="it-IT" sz="1000" u="none" strike="noStrike">
                          <a:effectLst/>
                        </a:rPr>
                        <a:t> </a:t>
                      </a:r>
                      <a:endParaRPr lang="it-IT" sz="1000" b="1" i="0" u="none" strike="noStrike">
                        <a:effectLst/>
                        <a:latin typeface="Times New Roman" panose="02020603050405020304" pitchFamily="18" charset="0"/>
                      </a:endParaRPr>
                    </a:p>
                  </a:txBody>
                  <a:tcPr marL="8127" marR="8127" marT="8127" marB="0"/>
                </a:tc>
                <a:tc>
                  <a:txBody>
                    <a:bodyPr/>
                    <a:lstStyle/>
                    <a:p>
                      <a:pPr algn="ctr" fontAlgn="t">
                        <a:buNone/>
                      </a:pPr>
                      <a:r>
                        <a:rPr lang="it-IT" sz="1000" u="none" strike="noStrike">
                          <a:effectLst/>
                        </a:rPr>
                        <a:t>"</a:t>
                      </a:r>
                      <a:endParaRPr lang="it-IT" sz="1000" b="0" i="0" u="none" strike="noStrike">
                        <a:effectLst/>
                        <a:latin typeface="Times New Roman" panose="02020603050405020304" pitchFamily="18" charset="0"/>
                      </a:endParaRPr>
                    </a:p>
                  </a:txBody>
                  <a:tcPr marL="8127" marR="8127" marT="8127" marB="0"/>
                </a:tc>
                <a:tc>
                  <a:txBody>
                    <a:bodyPr/>
                    <a:lstStyle/>
                    <a:p>
                      <a:pPr algn="l" fontAlgn="t">
                        <a:buNone/>
                      </a:pPr>
                      <a:r>
                        <a:rPr lang="it-IT" sz="1000" u="none" strike="noStrike">
                          <a:effectLst/>
                        </a:rPr>
                        <a:t>Funzionario UPP TOGNANA CECCHETTI Elisa</a:t>
                      </a:r>
                      <a:endParaRPr lang="it-IT" sz="1000" b="0" i="0" u="none" strike="noStrike">
                        <a:effectLst/>
                        <a:latin typeface="Times New Roman" panose="02020603050405020304" pitchFamily="18" charset="0"/>
                      </a:endParaRPr>
                    </a:p>
                  </a:txBody>
                  <a:tcPr marL="8127" marR="8127" marT="8127" marB="0"/>
                </a:tc>
                <a:tc>
                  <a:txBody>
                    <a:bodyPr/>
                    <a:lstStyle/>
                    <a:p>
                      <a:pPr algn="r" fontAlgn="b">
                        <a:buNone/>
                      </a:pPr>
                      <a:r>
                        <a:rPr lang="it-IT" sz="1000" u="none" strike="noStrike" dirty="0">
                          <a:effectLst/>
                        </a:rPr>
                        <a:t>2402320</a:t>
                      </a:r>
                      <a:endParaRPr lang="it-IT" sz="1000" b="0" i="0" u="none" strike="noStrike" dirty="0">
                        <a:effectLst/>
                        <a:latin typeface="Times New Roman" panose="02020603050405020304" pitchFamily="18" charset="0"/>
                      </a:endParaRPr>
                    </a:p>
                  </a:txBody>
                  <a:tcPr marL="8127" marR="8127" marT="8127" marB="0" anchor="b"/>
                </a:tc>
                <a:extLst>
                  <a:ext uri="{0D108BD9-81ED-4DB2-BD59-A6C34878D82A}">
                    <a16:rowId xmlns:a16="http://schemas.microsoft.com/office/drawing/2014/main" val="3258008529"/>
                  </a:ext>
                </a:extLst>
              </a:tr>
            </a:tbl>
          </a:graphicData>
        </a:graphic>
      </p:graphicFrame>
    </p:spTree>
    <p:extLst>
      <p:ext uri="{BB962C8B-B14F-4D97-AF65-F5344CB8AC3E}">
        <p14:creationId xmlns:p14="http://schemas.microsoft.com/office/powerpoint/2010/main" val="22169613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C12F272-01DA-08AB-DA1B-D28B8594C3F2}"/>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0C97523-CC21-A10B-BCDC-115068355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3E97D248-D021-1633-59EA-1EA93AD4AC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27DA1BC4-046C-F7AF-0168-BC0B0A633ED5}"/>
              </a:ext>
            </a:extLst>
          </p:cNvPr>
          <p:cNvSpPr>
            <a:spLocks noGrp="1"/>
          </p:cNvSpPr>
          <p:nvPr>
            <p:ph type="title"/>
          </p:nvPr>
        </p:nvSpPr>
        <p:spPr>
          <a:xfrm>
            <a:off x="686834" y="1153572"/>
            <a:ext cx="3200400" cy="4461163"/>
          </a:xfrm>
        </p:spPr>
        <p:txBody>
          <a:bodyPr>
            <a:normAutofit/>
          </a:bodyPr>
          <a:lstStyle/>
          <a:p>
            <a:r>
              <a:rPr lang="it-IT" sz="3400" dirty="0">
                <a:solidFill>
                  <a:srgbClr val="FFFFFF"/>
                </a:solidFill>
              </a:rPr>
              <a:t>Area Penale</a:t>
            </a:r>
            <a:br>
              <a:rPr lang="it-IT" sz="3400" dirty="0">
                <a:solidFill>
                  <a:srgbClr val="FFFFFF"/>
                </a:solidFill>
              </a:rPr>
            </a:br>
            <a:endParaRPr lang="it-IT" sz="3400" dirty="0">
              <a:solidFill>
                <a:srgbClr val="FFFFFF"/>
              </a:solidFill>
            </a:endParaRPr>
          </a:p>
        </p:txBody>
      </p:sp>
      <p:sp>
        <p:nvSpPr>
          <p:cNvPr id="14" name="Arc 13">
            <a:extLst>
              <a:ext uri="{FF2B5EF4-FFF2-40B4-BE49-F238E27FC236}">
                <a16:creationId xmlns:a16="http://schemas.microsoft.com/office/drawing/2014/main" id="{2A447895-E001-89B1-0EF0-16957D4BA1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graphicFrame>
        <p:nvGraphicFramePr>
          <p:cNvPr id="4" name="Segnaposto contenuto 3">
            <a:extLst>
              <a:ext uri="{FF2B5EF4-FFF2-40B4-BE49-F238E27FC236}">
                <a16:creationId xmlns:a16="http://schemas.microsoft.com/office/drawing/2014/main" id="{F7FAE829-49D1-102A-FC7C-884677E49D68}"/>
              </a:ext>
            </a:extLst>
          </p:cNvPr>
          <p:cNvGraphicFramePr>
            <a:graphicFrameLocks noGrp="1"/>
          </p:cNvGraphicFramePr>
          <p:nvPr>
            <p:ph idx="1"/>
            <p:extLst>
              <p:ext uri="{D42A27DB-BD31-4B8C-83A1-F6EECF244321}">
                <p14:modId xmlns:p14="http://schemas.microsoft.com/office/powerpoint/2010/main" val="4014725276"/>
              </p:ext>
            </p:extLst>
          </p:nvPr>
        </p:nvGraphicFramePr>
        <p:xfrm>
          <a:off x="2857501" y="136525"/>
          <a:ext cx="8218171" cy="6591793"/>
        </p:xfrm>
        <a:graphic>
          <a:graphicData uri="http://schemas.openxmlformats.org/drawingml/2006/table">
            <a:tbl>
              <a:tblPr>
                <a:tableStyleId>{5C22544A-7EE6-4342-B048-85BDC9FD1C3A}</a:tableStyleId>
              </a:tblPr>
              <a:tblGrid>
                <a:gridCol w="2877510">
                  <a:extLst>
                    <a:ext uri="{9D8B030D-6E8A-4147-A177-3AD203B41FA5}">
                      <a16:colId xmlns:a16="http://schemas.microsoft.com/office/drawing/2014/main" val="1081958187"/>
                    </a:ext>
                  </a:extLst>
                </a:gridCol>
                <a:gridCol w="415539">
                  <a:extLst>
                    <a:ext uri="{9D8B030D-6E8A-4147-A177-3AD203B41FA5}">
                      <a16:colId xmlns:a16="http://schemas.microsoft.com/office/drawing/2014/main" val="2739805757"/>
                    </a:ext>
                  </a:extLst>
                </a:gridCol>
                <a:gridCol w="3940180">
                  <a:extLst>
                    <a:ext uri="{9D8B030D-6E8A-4147-A177-3AD203B41FA5}">
                      <a16:colId xmlns:a16="http://schemas.microsoft.com/office/drawing/2014/main" val="2765366699"/>
                    </a:ext>
                  </a:extLst>
                </a:gridCol>
                <a:gridCol w="984942">
                  <a:extLst>
                    <a:ext uri="{9D8B030D-6E8A-4147-A177-3AD203B41FA5}">
                      <a16:colId xmlns:a16="http://schemas.microsoft.com/office/drawing/2014/main" val="1051997237"/>
                    </a:ext>
                  </a:extLst>
                </a:gridCol>
              </a:tblGrid>
              <a:tr h="120796">
                <a:tc>
                  <a:txBody>
                    <a:bodyPr/>
                    <a:lstStyle/>
                    <a:p>
                      <a:pPr algn="l" fontAlgn="ctr">
                        <a:buNone/>
                      </a:pPr>
                      <a:r>
                        <a:rPr lang="it-IT" sz="800" u="none" strike="noStrike" dirty="0">
                          <a:effectLst/>
                        </a:rPr>
                        <a:t>SEZIONE GIP/GUP</a:t>
                      </a: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endParaRPr lang="it-IT" sz="800" b="0" i="0" u="none" strike="noStrike" dirty="0">
                        <a:solidFill>
                          <a:srgbClr val="000000"/>
                        </a:solidFill>
                        <a:effectLst/>
                        <a:latin typeface="Calibri" panose="020F0502020204030204" pitchFamily="34" charset="0"/>
                      </a:endParaRPr>
                    </a:p>
                  </a:txBody>
                  <a:tcPr marL="4013" marR="4013" marT="4013" marB="0" anchor="ctr"/>
                </a:tc>
                <a:extLst>
                  <a:ext uri="{0D108BD9-81ED-4DB2-BD59-A6C34878D82A}">
                    <a16:rowId xmlns:a16="http://schemas.microsoft.com/office/drawing/2014/main" val="2109545106"/>
                  </a:ext>
                </a:extLst>
              </a:tr>
              <a:tr h="354690">
                <a:tc>
                  <a:txBody>
                    <a:bodyPr/>
                    <a:lstStyle/>
                    <a:p>
                      <a:pPr algn="l" fontAlgn="ctr">
                        <a:buNone/>
                      </a:pPr>
                      <a:r>
                        <a:rPr lang="it-IT" sz="800" u="none" strike="noStrike" dirty="0">
                          <a:effectLst/>
                        </a:rPr>
                        <a:t>Direttore responsabile</a:t>
                      </a:r>
                      <a:br>
                        <a:rPr lang="it-IT" sz="800" u="none" strike="noStrike" dirty="0">
                          <a:effectLst/>
                        </a:rPr>
                      </a:br>
                      <a:r>
                        <a:rPr lang="it-IT" sz="800" u="none" strike="noStrike" dirty="0">
                          <a:effectLst/>
                        </a:rPr>
                        <a:t>FUG - Statistiche - </a:t>
                      </a:r>
                      <a:br>
                        <a:rPr lang="it-IT" sz="800" u="none" strike="noStrike" dirty="0">
                          <a:effectLst/>
                        </a:rPr>
                      </a:br>
                      <a:r>
                        <a:rPr lang="it-IT" sz="800" u="none" strike="noStrike" dirty="0">
                          <a:effectLst/>
                        </a:rPr>
                        <a:t>Gestione del Personale</a:t>
                      </a: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P2 - St 08</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dirty="0">
                          <a:effectLst/>
                        </a:rPr>
                        <a:t>Direttore RAPANA' Marisa</a:t>
                      </a: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dirty="0">
                          <a:effectLst/>
                        </a:rPr>
                        <a:t>9653502</a:t>
                      </a:r>
                      <a:endParaRPr lang="it-IT" sz="800" b="0" i="0" u="none" strike="noStrike" dirty="0">
                        <a:solidFill>
                          <a:srgbClr val="000000"/>
                        </a:solidFill>
                        <a:effectLst/>
                        <a:latin typeface="Calibri" panose="020F0502020204030204" pitchFamily="34" charset="0"/>
                      </a:endParaRPr>
                    </a:p>
                  </a:txBody>
                  <a:tcPr marL="4013" marR="4013" marT="4013" marB="0" anchor="ctr"/>
                </a:tc>
                <a:extLst>
                  <a:ext uri="{0D108BD9-81ED-4DB2-BD59-A6C34878D82A}">
                    <a16:rowId xmlns:a16="http://schemas.microsoft.com/office/drawing/2014/main" val="3437658035"/>
                  </a:ext>
                </a:extLst>
              </a:tr>
              <a:tr h="214388">
                <a:tc>
                  <a:txBody>
                    <a:bodyPr/>
                    <a:lstStyle/>
                    <a:p>
                      <a:pPr algn="l" fontAlgn="ctr">
                        <a:buNone/>
                      </a:pPr>
                      <a:r>
                        <a:rPr lang="it-IT" sz="800" u="none" strike="noStrike" dirty="0">
                          <a:effectLst/>
                        </a:rPr>
                        <a:t>Registro Generale – Responsabile</a:t>
                      </a: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P2 - St 28</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dirty="0">
                          <a:effectLst/>
                        </a:rPr>
                        <a:t>Funzionario GHIERGHIA Maria Daniela (protocollo)</a:t>
                      </a: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dirty="0">
                          <a:effectLst/>
                        </a:rPr>
                        <a:t>9653524</a:t>
                      </a:r>
                      <a:endParaRPr lang="it-IT" sz="800" b="0" i="0" u="none" strike="noStrike" dirty="0">
                        <a:solidFill>
                          <a:srgbClr val="000000"/>
                        </a:solidFill>
                        <a:effectLst/>
                        <a:latin typeface="Calibri" panose="020F0502020204030204" pitchFamily="34" charset="0"/>
                      </a:endParaRPr>
                    </a:p>
                  </a:txBody>
                  <a:tcPr marL="4013" marR="4013" marT="4013" marB="0" anchor="ctr"/>
                </a:tc>
                <a:extLst>
                  <a:ext uri="{0D108BD9-81ED-4DB2-BD59-A6C34878D82A}">
                    <a16:rowId xmlns:a16="http://schemas.microsoft.com/office/drawing/2014/main" val="2714476435"/>
                  </a:ext>
                </a:extLst>
              </a:tr>
              <a:tr h="120796">
                <a:tc>
                  <a:txBody>
                    <a:bodyPr/>
                    <a:lstStyle/>
                    <a:p>
                      <a:pPr algn="l" fontAlgn="ctr">
                        <a:buNone/>
                      </a:pP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dirty="0">
                          <a:effectLst/>
                        </a:rPr>
                        <a:t>Funzionario UPP TOMAELLO Greta (portale PDP)</a:t>
                      </a: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dirty="0">
                          <a:effectLst/>
                        </a:rPr>
                        <a:t>9653521</a:t>
                      </a:r>
                      <a:endParaRPr lang="it-IT" sz="800" b="0" i="0" u="none" strike="noStrike" dirty="0">
                        <a:solidFill>
                          <a:srgbClr val="000000"/>
                        </a:solidFill>
                        <a:effectLst/>
                        <a:latin typeface="Calibri" panose="020F0502020204030204" pitchFamily="34" charset="0"/>
                      </a:endParaRPr>
                    </a:p>
                  </a:txBody>
                  <a:tcPr marL="4013" marR="4013" marT="4013" marB="0" anchor="ctr"/>
                </a:tc>
                <a:extLst>
                  <a:ext uri="{0D108BD9-81ED-4DB2-BD59-A6C34878D82A}">
                    <a16:rowId xmlns:a16="http://schemas.microsoft.com/office/drawing/2014/main" val="63183331"/>
                  </a:ext>
                </a:extLst>
              </a:tr>
              <a:tr h="120796">
                <a:tc>
                  <a:txBody>
                    <a:bodyPr/>
                    <a:lstStyle/>
                    <a:p>
                      <a:pPr algn="l" fontAlgn="ctr">
                        <a:buNone/>
                      </a:pP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dirty="0">
                          <a:effectLst/>
                        </a:rPr>
                        <a:t>"</a:t>
                      </a: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Operatore BOSCHINI Michele</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endParaRPr lang="it-IT" sz="800" b="0" i="0" u="none" strike="noStrike" dirty="0">
                        <a:solidFill>
                          <a:srgbClr val="000000"/>
                        </a:solidFill>
                        <a:effectLst/>
                        <a:latin typeface="Calibri" panose="020F0502020204030204" pitchFamily="34" charset="0"/>
                      </a:endParaRPr>
                    </a:p>
                  </a:txBody>
                  <a:tcPr marL="4013" marR="4013" marT="4013" marB="0" anchor="ctr"/>
                </a:tc>
                <a:extLst>
                  <a:ext uri="{0D108BD9-81ED-4DB2-BD59-A6C34878D82A}">
                    <a16:rowId xmlns:a16="http://schemas.microsoft.com/office/drawing/2014/main" val="3326621739"/>
                  </a:ext>
                </a:extLst>
              </a:tr>
              <a:tr h="120796">
                <a:tc>
                  <a:txBody>
                    <a:bodyPr/>
                    <a:lstStyle/>
                    <a:p>
                      <a:pPr algn="l" fontAlgn="ctr">
                        <a:buNone/>
                      </a:pPr>
                      <a:r>
                        <a:rPr lang="it-IT" sz="800" u="none" strike="noStrike" dirty="0">
                          <a:effectLst/>
                        </a:rPr>
                        <a:t>PEC: </a:t>
                      </a:r>
                      <a:endParaRPr lang="it-IT" sz="800" b="0" i="0" u="none" strike="noStrike" dirty="0">
                        <a:solidFill>
                          <a:srgbClr val="FF0000"/>
                        </a:solidFill>
                        <a:effectLst/>
                        <a:latin typeface="Calibri" panose="020F0502020204030204" pitchFamily="34" charset="0"/>
                      </a:endParaRPr>
                    </a:p>
                  </a:txBody>
                  <a:tcPr marL="4013" marR="4013" marT="4013" marB="0" anchor="ctr"/>
                </a:tc>
                <a:tc>
                  <a:txBody>
                    <a:bodyPr/>
                    <a:lstStyle/>
                    <a:p>
                      <a:pPr algn="l" fontAlgn="ctr">
                        <a:buNone/>
                      </a:pPr>
                      <a:endParaRPr lang="it-IT" sz="800" b="0" i="0" u="none" strike="noStrike">
                        <a:solidFill>
                          <a:srgbClr val="FF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depositoattipenali1.tribunale.venezia@giustiziacert.it </a:t>
                      </a:r>
                      <a:endParaRPr lang="it-IT" sz="800" b="0" i="0" u="none" strike="noStrike">
                        <a:solidFill>
                          <a:srgbClr val="FF0000"/>
                        </a:solidFill>
                        <a:effectLst/>
                        <a:latin typeface="Calibri" panose="020F0502020204030204" pitchFamily="34" charset="0"/>
                      </a:endParaRPr>
                    </a:p>
                  </a:txBody>
                  <a:tcPr marL="4013" marR="4013" marT="4013" marB="0" anchor="ctr"/>
                </a:tc>
                <a:tc>
                  <a:txBody>
                    <a:bodyPr/>
                    <a:lstStyle/>
                    <a:p>
                      <a:pPr algn="l" fontAlgn="ctr">
                        <a:buNone/>
                      </a:pPr>
                      <a:endParaRPr lang="it-IT" sz="800" b="0" i="0" u="none" strike="noStrike" dirty="0">
                        <a:solidFill>
                          <a:srgbClr val="000000"/>
                        </a:solidFill>
                        <a:effectLst/>
                        <a:latin typeface="Calibri" panose="020F0502020204030204" pitchFamily="34" charset="0"/>
                      </a:endParaRPr>
                    </a:p>
                  </a:txBody>
                  <a:tcPr marL="4013" marR="4013" marT="4013" marB="0" anchor="ctr"/>
                </a:tc>
                <a:extLst>
                  <a:ext uri="{0D108BD9-81ED-4DB2-BD59-A6C34878D82A}">
                    <a16:rowId xmlns:a16="http://schemas.microsoft.com/office/drawing/2014/main" val="3432180980"/>
                  </a:ext>
                </a:extLst>
              </a:tr>
              <a:tr h="237743">
                <a:tc>
                  <a:txBody>
                    <a:bodyPr/>
                    <a:lstStyle/>
                    <a:p>
                      <a:pPr algn="l" fontAlgn="ctr">
                        <a:buNone/>
                      </a:pPr>
                      <a:r>
                        <a:rPr lang="it-IT" sz="800" u="none" strike="noStrike" dirty="0">
                          <a:effectLst/>
                        </a:rPr>
                        <a:t>Cancelleria GUP – Responsabile</a:t>
                      </a: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P2 - St. 02</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dirty="0">
                          <a:effectLst/>
                        </a:rPr>
                        <a:t>Funzionario BARBIERI Cristina</a:t>
                      </a: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dirty="0">
                          <a:effectLst/>
                        </a:rPr>
                        <a:t>9653520</a:t>
                      </a:r>
                      <a:endParaRPr lang="it-IT" sz="800" b="0" i="0" u="none" strike="noStrike" dirty="0">
                        <a:solidFill>
                          <a:srgbClr val="000000"/>
                        </a:solidFill>
                        <a:effectLst/>
                        <a:latin typeface="Calibri" panose="020F0502020204030204" pitchFamily="34" charset="0"/>
                      </a:endParaRPr>
                    </a:p>
                  </a:txBody>
                  <a:tcPr marL="4013" marR="4013" marT="4013" marB="0" anchor="ctr"/>
                </a:tc>
                <a:extLst>
                  <a:ext uri="{0D108BD9-81ED-4DB2-BD59-A6C34878D82A}">
                    <a16:rowId xmlns:a16="http://schemas.microsoft.com/office/drawing/2014/main" val="374632131"/>
                  </a:ext>
                </a:extLst>
              </a:tr>
              <a:tr h="120796">
                <a:tc>
                  <a:txBody>
                    <a:bodyPr/>
                    <a:lstStyle/>
                    <a:p>
                      <a:pPr algn="l" fontAlgn="ctr">
                        <a:buNone/>
                      </a:pP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dirty="0">
                          <a:effectLst/>
                        </a:rPr>
                        <a:t>Funzionario UPP PERAZZOLO Chiara</a:t>
                      </a: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dirty="0">
                          <a:effectLst/>
                        </a:rPr>
                        <a:t>9653517</a:t>
                      </a:r>
                      <a:endParaRPr lang="it-IT" sz="800" b="0" i="0" u="none" strike="noStrike" dirty="0">
                        <a:solidFill>
                          <a:srgbClr val="000000"/>
                        </a:solidFill>
                        <a:effectLst/>
                        <a:latin typeface="Calibri" panose="020F0502020204030204" pitchFamily="34" charset="0"/>
                      </a:endParaRPr>
                    </a:p>
                  </a:txBody>
                  <a:tcPr marL="4013" marR="4013" marT="4013" marB="0" anchor="ctr"/>
                </a:tc>
                <a:extLst>
                  <a:ext uri="{0D108BD9-81ED-4DB2-BD59-A6C34878D82A}">
                    <a16:rowId xmlns:a16="http://schemas.microsoft.com/office/drawing/2014/main" val="2910215820"/>
                  </a:ext>
                </a:extLst>
              </a:tr>
              <a:tr h="214388">
                <a:tc>
                  <a:txBody>
                    <a:bodyPr/>
                    <a:lstStyle/>
                    <a:p>
                      <a:pPr algn="l" fontAlgn="ctr">
                        <a:buNone/>
                      </a:pPr>
                      <a:r>
                        <a:rPr lang="it-IT" sz="800" u="none" strike="noStrike" dirty="0">
                          <a:effectLst/>
                        </a:rPr>
                        <a:t>Cancelleria GUP</a:t>
                      </a: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P2 - St 20</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Funzionario UPP DA MAREN Elena</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dirty="0">
                          <a:effectLst/>
                        </a:rPr>
                        <a:t>9653506</a:t>
                      </a:r>
                      <a:endParaRPr lang="it-IT" sz="800" b="0" i="0" u="none" strike="noStrike" dirty="0">
                        <a:solidFill>
                          <a:srgbClr val="000000"/>
                        </a:solidFill>
                        <a:effectLst/>
                        <a:latin typeface="Calibri" panose="020F0502020204030204" pitchFamily="34" charset="0"/>
                      </a:endParaRPr>
                    </a:p>
                  </a:txBody>
                  <a:tcPr marL="4013" marR="4013" marT="4013" marB="0" anchor="ctr"/>
                </a:tc>
                <a:extLst>
                  <a:ext uri="{0D108BD9-81ED-4DB2-BD59-A6C34878D82A}">
                    <a16:rowId xmlns:a16="http://schemas.microsoft.com/office/drawing/2014/main" val="3026327705"/>
                  </a:ext>
                </a:extLst>
              </a:tr>
              <a:tr h="120796">
                <a:tc>
                  <a:txBody>
                    <a:bodyPr/>
                    <a:lstStyle/>
                    <a:p>
                      <a:pPr algn="l" fontAlgn="ctr">
                        <a:buNone/>
                      </a:pP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Assistente SABIR Ivan</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endParaRPr lang="it-IT" sz="800" b="0" i="0" u="none" strike="noStrike" dirty="0">
                        <a:solidFill>
                          <a:srgbClr val="000000"/>
                        </a:solidFill>
                        <a:effectLst/>
                        <a:latin typeface="Calibri" panose="020F0502020204030204" pitchFamily="34" charset="0"/>
                      </a:endParaRPr>
                    </a:p>
                  </a:txBody>
                  <a:tcPr marL="4013" marR="4013" marT="4013" marB="0" anchor="ctr"/>
                </a:tc>
                <a:extLst>
                  <a:ext uri="{0D108BD9-81ED-4DB2-BD59-A6C34878D82A}">
                    <a16:rowId xmlns:a16="http://schemas.microsoft.com/office/drawing/2014/main" val="3974593866"/>
                  </a:ext>
                </a:extLst>
              </a:tr>
              <a:tr h="120796">
                <a:tc>
                  <a:txBody>
                    <a:bodyPr/>
                    <a:lstStyle/>
                    <a:p>
                      <a:pPr algn="l" fontAlgn="ctr">
                        <a:buNone/>
                      </a:pP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Assistente TONIOLO Martina</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endParaRPr lang="it-IT" sz="800" b="0" i="0" u="none" strike="noStrike" dirty="0">
                        <a:solidFill>
                          <a:srgbClr val="000000"/>
                        </a:solidFill>
                        <a:effectLst/>
                        <a:latin typeface="Calibri" panose="020F0502020204030204" pitchFamily="34" charset="0"/>
                      </a:endParaRPr>
                    </a:p>
                  </a:txBody>
                  <a:tcPr marL="4013" marR="4013" marT="4013" marB="0" anchor="ctr"/>
                </a:tc>
                <a:extLst>
                  <a:ext uri="{0D108BD9-81ED-4DB2-BD59-A6C34878D82A}">
                    <a16:rowId xmlns:a16="http://schemas.microsoft.com/office/drawing/2014/main" val="1843558519"/>
                  </a:ext>
                </a:extLst>
              </a:tr>
              <a:tr h="120796">
                <a:tc>
                  <a:txBody>
                    <a:bodyPr/>
                    <a:lstStyle/>
                    <a:p>
                      <a:pPr algn="l" fontAlgn="ctr">
                        <a:buNone/>
                      </a:pP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Assistente VALLIN Aurora (informazioni udienza)</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endParaRPr lang="it-IT" sz="800" b="0" i="0" u="none" strike="noStrike" dirty="0">
                        <a:solidFill>
                          <a:srgbClr val="000000"/>
                        </a:solidFill>
                        <a:effectLst/>
                        <a:latin typeface="Calibri" panose="020F0502020204030204" pitchFamily="34" charset="0"/>
                      </a:endParaRPr>
                    </a:p>
                  </a:txBody>
                  <a:tcPr marL="4013" marR="4013" marT="4013" marB="0" anchor="ctr"/>
                </a:tc>
                <a:extLst>
                  <a:ext uri="{0D108BD9-81ED-4DB2-BD59-A6C34878D82A}">
                    <a16:rowId xmlns:a16="http://schemas.microsoft.com/office/drawing/2014/main" val="1333212672"/>
                  </a:ext>
                </a:extLst>
              </a:tr>
              <a:tr h="120796">
                <a:tc>
                  <a:txBody>
                    <a:bodyPr/>
                    <a:lstStyle/>
                    <a:p>
                      <a:pPr algn="l" fontAlgn="ctr">
                        <a:buNone/>
                      </a:pP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Assistente ZANNETTI Maria Pia (informazioni udienza)</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endParaRPr lang="it-IT" sz="800" b="0" i="0" u="none" strike="noStrike" dirty="0">
                        <a:solidFill>
                          <a:srgbClr val="000000"/>
                        </a:solidFill>
                        <a:effectLst/>
                        <a:latin typeface="Calibri" panose="020F0502020204030204" pitchFamily="34" charset="0"/>
                      </a:endParaRPr>
                    </a:p>
                  </a:txBody>
                  <a:tcPr marL="4013" marR="4013" marT="4013" marB="0" anchor="ctr"/>
                </a:tc>
                <a:extLst>
                  <a:ext uri="{0D108BD9-81ED-4DB2-BD59-A6C34878D82A}">
                    <a16:rowId xmlns:a16="http://schemas.microsoft.com/office/drawing/2014/main" val="3726715086"/>
                  </a:ext>
                </a:extLst>
              </a:tr>
              <a:tr h="120796">
                <a:tc>
                  <a:txBody>
                    <a:bodyPr/>
                    <a:lstStyle/>
                    <a:p>
                      <a:pPr algn="l" fontAlgn="ctr">
                        <a:buNone/>
                      </a:pP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Operatore STORTO Maria</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endParaRPr lang="it-IT" sz="800" b="0" i="0" u="none" strike="noStrike" dirty="0">
                        <a:solidFill>
                          <a:srgbClr val="000000"/>
                        </a:solidFill>
                        <a:effectLst/>
                        <a:latin typeface="Calibri" panose="020F0502020204030204" pitchFamily="34" charset="0"/>
                      </a:endParaRPr>
                    </a:p>
                  </a:txBody>
                  <a:tcPr marL="4013" marR="4013" marT="4013" marB="0" anchor="ctr"/>
                </a:tc>
                <a:extLst>
                  <a:ext uri="{0D108BD9-81ED-4DB2-BD59-A6C34878D82A}">
                    <a16:rowId xmlns:a16="http://schemas.microsoft.com/office/drawing/2014/main" val="3917385440"/>
                  </a:ext>
                </a:extLst>
              </a:tr>
              <a:tr h="120796">
                <a:tc>
                  <a:txBody>
                    <a:bodyPr/>
                    <a:lstStyle/>
                    <a:p>
                      <a:pPr algn="l" fontAlgn="ctr">
                        <a:buNone/>
                      </a:pPr>
                      <a:r>
                        <a:rPr lang="it-IT" sz="800" u="none" strike="noStrike" dirty="0">
                          <a:effectLst/>
                        </a:rPr>
                        <a:t>PEC: </a:t>
                      </a:r>
                      <a:endParaRPr lang="it-IT" sz="800" b="0" i="0" u="none" strike="noStrike" dirty="0">
                        <a:solidFill>
                          <a:srgbClr val="FF0000"/>
                        </a:solidFill>
                        <a:effectLst/>
                        <a:latin typeface="Calibri" panose="020F0502020204030204" pitchFamily="34" charset="0"/>
                      </a:endParaRPr>
                    </a:p>
                  </a:txBody>
                  <a:tcPr marL="4013" marR="4013" marT="4013" marB="0" anchor="ctr"/>
                </a:tc>
                <a:tc>
                  <a:txBody>
                    <a:bodyPr/>
                    <a:lstStyle/>
                    <a:p>
                      <a:pPr algn="l" fontAlgn="ctr">
                        <a:buNone/>
                      </a:pPr>
                      <a:endParaRPr lang="it-IT" sz="800" b="0" i="0" u="none" strike="noStrike">
                        <a:solidFill>
                          <a:srgbClr val="FF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dirty="0">
                          <a:effectLst/>
                        </a:rPr>
                        <a:t>gipgup.tribunale.venezia@giustiziacert.it</a:t>
                      </a:r>
                      <a:endParaRPr lang="it-IT" sz="800" b="0" i="0" u="none" strike="noStrike" dirty="0">
                        <a:solidFill>
                          <a:srgbClr val="FF0000"/>
                        </a:solidFill>
                        <a:effectLst/>
                        <a:latin typeface="Calibri" panose="020F0502020204030204" pitchFamily="34" charset="0"/>
                      </a:endParaRPr>
                    </a:p>
                  </a:txBody>
                  <a:tcPr marL="4013" marR="4013" marT="4013" marB="0" anchor="ctr"/>
                </a:tc>
                <a:tc>
                  <a:txBody>
                    <a:bodyPr/>
                    <a:lstStyle/>
                    <a:p>
                      <a:pPr algn="l" fontAlgn="ctr">
                        <a:buNone/>
                      </a:pPr>
                      <a:endParaRPr lang="it-IT" sz="800" b="0" i="0" u="none" strike="noStrike" dirty="0">
                        <a:solidFill>
                          <a:srgbClr val="000000"/>
                        </a:solidFill>
                        <a:effectLst/>
                        <a:latin typeface="Calibri" panose="020F0502020204030204" pitchFamily="34" charset="0"/>
                      </a:endParaRPr>
                    </a:p>
                  </a:txBody>
                  <a:tcPr marL="4013" marR="4013" marT="4013" marB="0" anchor="ctr"/>
                </a:tc>
                <a:extLst>
                  <a:ext uri="{0D108BD9-81ED-4DB2-BD59-A6C34878D82A}">
                    <a16:rowId xmlns:a16="http://schemas.microsoft.com/office/drawing/2014/main" val="3035067229"/>
                  </a:ext>
                </a:extLst>
              </a:tr>
              <a:tr h="223804">
                <a:tc>
                  <a:txBody>
                    <a:bodyPr/>
                    <a:lstStyle/>
                    <a:p>
                      <a:pPr algn="l" fontAlgn="ctr">
                        <a:buNone/>
                      </a:pPr>
                      <a:r>
                        <a:rPr lang="it-IT" sz="800" u="none" strike="noStrike" dirty="0">
                          <a:effectLst/>
                        </a:rPr>
                        <a:t>Cancelleria GIP</a:t>
                      </a: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P2  - St 17</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Funzionario UPP FABRIS Francesca (G. Immediati)</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dirty="0">
                          <a:effectLst/>
                        </a:rPr>
                        <a:t>9653542</a:t>
                      </a:r>
                      <a:endParaRPr lang="it-IT" sz="800" b="0" i="0" u="none" strike="noStrike" dirty="0">
                        <a:solidFill>
                          <a:srgbClr val="000000"/>
                        </a:solidFill>
                        <a:effectLst/>
                        <a:latin typeface="Calibri" panose="020F0502020204030204" pitchFamily="34" charset="0"/>
                      </a:endParaRPr>
                    </a:p>
                  </a:txBody>
                  <a:tcPr marL="4013" marR="4013" marT="4013" marB="0" anchor="ctr"/>
                </a:tc>
                <a:extLst>
                  <a:ext uri="{0D108BD9-81ED-4DB2-BD59-A6C34878D82A}">
                    <a16:rowId xmlns:a16="http://schemas.microsoft.com/office/drawing/2014/main" val="1274771520"/>
                  </a:ext>
                </a:extLst>
              </a:tr>
              <a:tr h="120796">
                <a:tc>
                  <a:txBody>
                    <a:bodyPr/>
                    <a:lstStyle/>
                    <a:p>
                      <a:pPr algn="l" fontAlgn="ctr">
                        <a:buNone/>
                      </a:pPr>
                      <a:r>
                        <a:rPr lang="it-IT" sz="800" u="none" strike="noStrike" dirty="0">
                          <a:effectLst/>
                        </a:rPr>
                        <a:t>Convalide – Misure</a:t>
                      </a: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Funzionario UPP MERCURIO Gregorio (convalide)</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dirty="0">
                          <a:effectLst/>
                        </a:rPr>
                        <a:t>9653527</a:t>
                      </a:r>
                      <a:endParaRPr lang="it-IT" sz="800" b="0" i="0" u="none" strike="noStrike" dirty="0">
                        <a:solidFill>
                          <a:srgbClr val="000000"/>
                        </a:solidFill>
                        <a:effectLst/>
                        <a:latin typeface="Calibri" panose="020F0502020204030204" pitchFamily="34" charset="0"/>
                      </a:endParaRPr>
                    </a:p>
                  </a:txBody>
                  <a:tcPr marL="4013" marR="4013" marT="4013" marB="0" anchor="ctr"/>
                </a:tc>
                <a:extLst>
                  <a:ext uri="{0D108BD9-81ED-4DB2-BD59-A6C34878D82A}">
                    <a16:rowId xmlns:a16="http://schemas.microsoft.com/office/drawing/2014/main" val="2563956096"/>
                  </a:ext>
                </a:extLst>
              </a:tr>
              <a:tr h="120796">
                <a:tc>
                  <a:txBody>
                    <a:bodyPr/>
                    <a:lstStyle/>
                    <a:p>
                      <a:pPr algn="l" fontAlgn="ctr">
                        <a:buNone/>
                      </a:pPr>
                      <a:r>
                        <a:rPr lang="it-IT" sz="800" u="none" strike="noStrike" dirty="0">
                          <a:effectLst/>
                        </a:rPr>
                        <a:t>Incidenti probatori</a:t>
                      </a: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Cancelliere ZARAMELLA Daniela (inc.prob)</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endParaRPr lang="it-IT" sz="800" b="0" i="0" u="none" strike="noStrike" dirty="0">
                        <a:solidFill>
                          <a:srgbClr val="000000"/>
                        </a:solidFill>
                        <a:effectLst/>
                        <a:latin typeface="Calibri" panose="020F0502020204030204" pitchFamily="34" charset="0"/>
                      </a:endParaRPr>
                    </a:p>
                  </a:txBody>
                  <a:tcPr marL="4013" marR="4013" marT="4013" marB="0" anchor="ctr"/>
                </a:tc>
                <a:extLst>
                  <a:ext uri="{0D108BD9-81ED-4DB2-BD59-A6C34878D82A}">
                    <a16:rowId xmlns:a16="http://schemas.microsoft.com/office/drawing/2014/main" val="510204277"/>
                  </a:ext>
                </a:extLst>
              </a:tr>
              <a:tr h="120796">
                <a:tc>
                  <a:txBody>
                    <a:bodyPr/>
                    <a:lstStyle/>
                    <a:p>
                      <a:pPr algn="l" fontAlgn="ctr">
                        <a:buNone/>
                      </a:pPr>
                      <a:r>
                        <a:rPr lang="it-IT" sz="800" u="none" strike="noStrike" dirty="0">
                          <a:effectLst/>
                        </a:rPr>
                        <a:t>Proroghe indagini</a:t>
                      </a: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Cancelliere FERRAZZO Ingrid (proroghe indagini)</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endParaRPr lang="it-IT" sz="800" b="0" i="0" u="none" strike="noStrike" dirty="0">
                        <a:solidFill>
                          <a:srgbClr val="000000"/>
                        </a:solidFill>
                        <a:effectLst/>
                        <a:latin typeface="Calibri" panose="020F0502020204030204" pitchFamily="34" charset="0"/>
                      </a:endParaRPr>
                    </a:p>
                  </a:txBody>
                  <a:tcPr marL="4013" marR="4013" marT="4013" marB="0" anchor="ctr"/>
                </a:tc>
                <a:extLst>
                  <a:ext uri="{0D108BD9-81ED-4DB2-BD59-A6C34878D82A}">
                    <a16:rowId xmlns:a16="http://schemas.microsoft.com/office/drawing/2014/main" val="168471666"/>
                  </a:ext>
                </a:extLst>
              </a:tr>
              <a:tr h="120796">
                <a:tc>
                  <a:txBody>
                    <a:bodyPr/>
                    <a:lstStyle/>
                    <a:p>
                      <a:pPr algn="l" fontAlgn="ctr">
                        <a:buNone/>
                      </a:pPr>
                      <a:r>
                        <a:rPr lang="it-IT" sz="800" u="none" strike="noStrike" dirty="0">
                          <a:effectLst/>
                        </a:rPr>
                        <a:t>PEC</a:t>
                      </a:r>
                      <a:endParaRPr lang="it-IT" sz="800" b="0" i="0" u="none" strike="noStrike" dirty="0">
                        <a:solidFill>
                          <a:srgbClr val="FF0000"/>
                        </a:solidFill>
                        <a:effectLst/>
                        <a:latin typeface="Calibri" panose="020F0502020204030204" pitchFamily="34" charset="0"/>
                      </a:endParaRPr>
                    </a:p>
                  </a:txBody>
                  <a:tcPr marL="4013" marR="4013" marT="4013" marB="0" anchor="ctr"/>
                </a:tc>
                <a:tc>
                  <a:txBody>
                    <a:bodyPr/>
                    <a:lstStyle/>
                    <a:p>
                      <a:pPr algn="l" fontAlgn="ctr">
                        <a:buNone/>
                      </a:pPr>
                      <a:endParaRPr lang="it-IT" sz="800" b="0" i="0" u="none" strike="noStrike">
                        <a:solidFill>
                          <a:srgbClr val="FF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gipgup.tribunale.venezia@giustiziacert.it</a:t>
                      </a:r>
                      <a:endParaRPr lang="it-IT" sz="800" b="0" i="0" u="none" strike="noStrike">
                        <a:solidFill>
                          <a:srgbClr val="FF0000"/>
                        </a:solidFill>
                        <a:effectLst/>
                        <a:latin typeface="Calibri" panose="020F0502020204030204" pitchFamily="34" charset="0"/>
                      </a:endParaRPr>
                    </a:p>
                  </a:txBody>
                  <a:tcPr marL="4013" marR="4013" marT="4013" marB="0" anchor="ctr"/>
                </a:tc>
                <a:tc>
                  <a:txBody>
                    <a:bodyPr/>
                    <a:lstStyle/>
                    <a:p>
                      <a:pPr algn="l" fontAlgn="ctr">
                        <a:buNone/>
                      </a:pPr>
                      <a:endParaRPr lang="it-IT" sz="800" b="0" i="0" u="none" strike="noStrike" dirty="0">
                        <a:solidFill>
                          <a:srgbClr val="000000"/>
                        </a:solidFill>
                        <a:effectLst/>
                        <a:latin typeface="Calibri" panose="020F0502020204030204" pitchFamily="34" charset="0"/>
                      </a:endParaRPr>
                    </a:p>
                  </a:txBody>
                  <a:tcPr marL="4013" marR="4013" marT="4013" marB="0" anchor="ctr"/>
                </a:tc>
                <a:extLst>
                  <a:ext uri="{0D108BD9-81ED-4DB2-BD59-A6C34878D82A}">
                    <a16:rowId xmlns:a16="http://schemas.microsoft.com/office/drawing/2014/main" val="623849389"/>
                  </a:ext>
                </a:extLst>
              </a:tr>
              <a:tr h="214388">
                <a:tc>
                  <a:txBody>
                    <a:bodyPr/>
                    <a:lstStyle/>
                    <a:p>
                      <a:pPr algn="l" fontAlgn="ctr">
                        <a:buNone/>
                      </a:pPr>
                      <a:r>
                        <a:rPr lang="it-IT" sz="800" u="none" strike="noStrike" dirty="0">
                          <a:effectLst/>
                        </a:rPr>
                        <a:t>Intercettazioni  -OEI – Oblazioni</a:t>
                      </a: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P2 - St 23</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Funzionario VOLTAN Ivan</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dirty="0">
                          <a:effectLst/>
                        </a:rPr>
                        <a:t>9653528</a:t>
                      </a:r>
                      <a:endParaRPr lang="it-IT" sz="800" b="0" i="0" u="none" strike="noStrike" dirty="0">
                        <a:solidFill>
                          <a:srgbClr val="000000"/>
                        </a:solidFill>
                        <a:effectLst/>
                        <a:latin typeface="Calibri" panose="020F0502020204030204" pitchFamily="34" charset="0"/>
                      </a:endParaRPr>
                    </a:p>
                  </a:txBody>
                  <a:tcPr marL="4013" marR="4013" marT="4013" marB="0" anchor="ctr"/>
                </a:tc>
                <a:extLst>
                  <a:ext uri="{0D108BD9-81ED-4DB2-BD59-A6C34878D82A}">
                    <a16:rowId xmlns:a16="http://schemas.microsoft.com/office/drawing/2014/main" val="2301565951"/>
                  </a:ext>
                </a:extLst>
              </a:tr>
              <a:tr h="214388">
                <a:tc>
                  <a:txBody>
                    <a:bodyPr/>
                    <a:lstStyle/>
                    <a:p>
                      <a:pPr algn="l" fontAlgn="ctr">
                        <a:buNone/>
                      </a:pPr>
                      <a:r>
                        <a:rPr lang="it-IT" sz="800" u="none" strike="noStrike" dirty="0">
                          <a:effectLst/>
                        </a:rPr>
                        <a:t>Archiviazioni -</a:t>
                      </a: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P2 - St 11</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Funzionario Tecn Amm. BONFIGLIO Letteria (FUG + opp.archiviaz)</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dirty="0">
                          <a:effectLst/>
                        </a:rPr>
                        <a:t>9653747</a:t>
                      </a:r>
                      <a:endParaRPr lang="it-IT" sz="800" b="0" i="0" u="none" strike="noStrike" dirty="0">
                        <a:solidFill>
                          <a:srgbClr val="000000"/>
                        </a:solidFill>
                        <a:effectLst/>
                        <a:latin typeface="Calibri" panose="020F0502020204030204" pitchFamily="34" charset="0"/>
                      </a:endParaRPr>
                    </a:p>
                  </a:txBody>
                  <a:tcPr marL="4013" marR="4013" marT="4013" marB="0" anchor="ctr"/>
                </a:tc>
                <a:extLst>
                  <a:ext uri="{0D108BD9-81ED-4DB2-BD59-A6C34878D82A}">
                    <a16:rowId xmlns:a16="http://schemas.microsoft.com/office/drawing/2014/main" val="2327646880"/>
                  </a:ext>
                </a:extLst>
              </a:tr>
              <a:tr h="120796">
                <a:tc>
                  <a:txBody>
                    <a:bodyPr/>
                    <a:lstStyle/>
                    <a:p>
                      <a:pPr algn="l" fontAlgn="ctr">
                        <a:buNone/>
                      </a:pPr>
                      <a:r>
                        <a:rPr lang="it-IT" sz="800" u="none" strike="noStrike" dirty="0">
                          <a:effectLst/>
                        </a:rPr>
                        <a:t>opposizione archiviazione</a:t>
                      </a: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Funzionario UPP BOVE Luisa (archiavizioni)</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dirty="0">
                          <a:effectLst/>
                        </a:rPr>
                        <a:t>9653276</a:t>
                      </a:r>
                      <a:endParaRPr lang="it-IT" sz="800" b="0" i="0" u="none" strike="noStrike" dirty="0">
                        <a:solidFill>
                          <a:srgbClr val="000000"/>
                        </a:solidFill>
                        <a:effectLst/>
                        <a:latin typeface="Calibri" panose="020F0502020204030204" pitchFamily="34" charset="0"/>
                      </a:endParaRPr>
                    </a:p>
                  </a:txBody>
                  <a:tcPr marL="4013" marR="4013" marT="4013" marB="0" anchor="ctr"/>
                </a:tc>
                <a:extLst>
                  <a:ext uri="{0D108BD9-81ED-4DB2-BD59-A6C34878D82A}">
                    <a16:rowId xmlns:a16="http://schemas.microsoft.com/office/drawing/2014/main" val="3207680627"/>
                  </a:ext>
                </a:extLst>
              </a:tr>
              <a:tr h="120796">
                <a:tc>
                  <a:txBody>
                    <a:bodyPr/>
                    <a:lstStyle/>
                    <a:p>
                      <a:pPr algn="l" fontAlgn="ctr">
                        <a:buNone/>
                      </a:pP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Assistente CIARAVELLA Maria Anna</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endParaRPr lang="it-IT" sz="800" b="0" i="0" u="none" strike="noStrike" dirty="0">
                        <a:solidFill>
                          <a:srgbClr val="000000"/>
                        </a:solidFill>
                        <a:effectLst/>
                        <a:latin typeface="Calibri" panose="020F0502020204030204" pitchFamily="34" charset="0"/>
                      </a:endParaRPr>
                    </a:p>
                  </a:txBody>
                  <a:tcPr marL="4013" marR="4013" marT="4013" marB="0" anchor="ctr"/>
                </a:tc>
                <a:extLst>
                  <a:ext uri="{0D108BD9-81ED-4DB2-BD59-A6C34878D82A}">
                    <a16:rowId xmlns:a16="http://schemas.microsoft.com/office/drawing/2014/main" val="3961073325"/>
                  </a:ext>
                </a:extLst>
              </a:tr>
              <a:tr h="120796">
                <a:tc>
                  <a:txBody>
                    <a:bodyPr/>
                    <a:lstStyle/>
                    <a:p>
                      <a:pPr algn="l" fontAlgn="ctr">
                        <a:buNone/>
                      </a:pP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Ausiliario RENIER Roberta</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endParaRPr lang="it-IT" sz="800" b="0" i="0" u="none" strike="noStrike" dirty="0">
                        <a:solidFill>
                          <a:srgbClr val="000000"/>
                        </a:solidFill>
                        <a:effectLst/>
                        <a:latin typeface="Calibri" panose="020F0502020204030204" pitchFamily="34" charset="0"/>
                      </a:endParaRPr>
                    </a:p>
                  </a:txBody>
                  <a:tcPr marL="4013" marR="4013" marT="4013" marB="0" anchor="ctr"/>
                </a:tc>
                <a:extLst>
                  <a:ext uri="{0D108BD9-81ED-4DB2-BD59-A6C34878D82A}">
                    <a16:rowId xmlns:a16="http://schemas.microsoft.com/office/drawing/2014/main" val="3199019024"/>
                  </a:ext>
                </a:extLst>
              </a:tr>
              <a:tr h="214388">
                <a:tc>
                  <a:txBody>
                    <a:bodyPr/>
                    <a:lstStyle/>
                    <a:p>
                      <a:pPr algn="l" fontAlgn="ctr">
                        <a:buNone/>
                      </a:pPr>
                      <a:r>
                        <a:rPr lang="it-IT" sz="800" u="none" strike="noStrike" dirty="0">
                          <a:effectLst/>
                        </a:rPr>
                        <a:t>Esecuzioni sentenze - 1° grado -</a:t>
                      </a: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P2 - St 26</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dirty="0">
                          <a:effectLst/>
                        </a:rPr>
                        <a:t>Funzionario VANIN Vania (esecuzione sentenze)</a:t>
                      </a: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dirty="0">
                          <a:effectLst/>
                        </a:rPr>
                        <a:t>9653541</a:t>
                      </a:r>
                      <a:endParaRPr lang="it-IT" sz="800" b="0" i="0" u="none" strike="noStrike" dirty="0">
                        <a:solidFill>
                          <a:srgbClr val="000000"/>
                        </a:solidFill>
                        <a:effectLst/>
                        <a:latin typeface="Calibri" panose="020F0502020204030204" pitchFamily="34" charset="0"/>
                      </a:endParaRPr>
                    </a:p>
                  </a:txBody>
                  <a:tcPr marL="4013" marR="4013" marT="4013" marB="0" anchor="ctr"/>
                </a:tc>
                <a:extLst>
                  <a:ext uri="{0D108BD9-81ED-4DB2-BD59-A6C34878D82A}">
                    <a16:rowId xmlns:a16="http://schemas.microsoft.com/office/drawing/2014/main" val="970889253"/>
                  </a:ext>
                </a:extLst>
              </a:tr>
              <a:tr h="214388">
                <a:tc>
                  <a:txBody>
                    <a:bodyPr/>
                    <a:lstStyle/>
                    <a:p>
                      <a:pPr algn="l" fontAlgn="ctr">
                        <a:buNone/>
                      </a:pPr>
                      <a:r>
                        <a:rPr lang="it-IT" sz="800" u="none" strike="noStrike" dirty="0">
                          <a:effectLst/>
                        </a:rPr>
                        <a:t>Appelli </a:t>
                      </a: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P2 - St 27</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Funzionario MONACO Celestina (irrevocabilità)</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endParaRPr lang="it-IT" sz="800" b="0" i="0" u="none" strike="noStrike" dirty="0">
                        <a:solidFill>
                          <a:srgbClr val="000000"/>
                        </a:solidFill>
                        <a:effectLst/>
                        <a:latin typeface="Calibri" panose="020F0502020204030204" pitchFamily="34" charset="0"/>
                      </a:endParaRPr>
                    </a:p>
                  </a:txBody>
                  <a:tcPr marL="4013" marR="4013" marT="4013" marB="0" anchor="ctr"/>
                </a:tc>
                <a:extLst>
                  <a:ext uri="{0D108BD9-81ED-4DB2-BD59-A6C34878D82A}">
                    <a16:rowId xmlns:a16="http://schemas.microsoft.com/office/drawing/2014/main" val="998287065"/>
                  </a:ext>
                </a:extLst>
              </a:tr>
              <a:tr h="120796">
                <a:tc>
                  <a:txBody>
                    <a:bodyPr/>
                    <a:lstStyle/>
                    <a:p>
                      <a:pPr algn="l" fontAlgn="ctr">
                        <a:buNone/>
                      </a:pPr>
                      <a:r>
                        <a:rPr lang="it-IT" sz="800" u="none" strike="noStrike" dirty="0">
                          <a:effectLst/>
                        </a:rPr>
                        <a:t>Irrevocabilità delle sentenze</a:t>
                      </a: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Funzionario UPP CAMOZZATO Martina</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dirty="0">
                          <a:effectLst/>
                        </a:rPr>
                        <a:t>9653540</a:t>
                      </a:r>
                      <a:endParaRPr lang="it-IT" sz="800" b="0" i="0" u="none" strike="noStrike" dirty="0">
                        <a:solidFill>
                          <a:srgbClr val="000000"/>
                        </a:solidFill>
                        <a:effectLst/>
                        <a:latin typeface="Calibri" panose="020F0502020204030204" pitchFamily="34" charset="0"/>
                      </a:endParaRPr>
                    </a:p>
                  </a:txBody>
                  <a:tcPr marL="4013" marR="4013" marT="4013" marB="0" anchor="ctr"/>
                </a:tc>
                <a:extLst>
                  <a:ext uri="{0D108BD9-81ED-4DB2-BD59-A6C34878D82A}">
                    <a16:rowId xmlns:a16="http://schemas.microsoft.com/office/drawing/2014/main" val="3072618408"/>
                  </a:ext>
                </a:extLst>
              </a:tr>
              <a:tr h="120796">
                <a:tc>
                  <a:txBody>
                    <a:bodyPr/>
                    <a:lstStyle/>
                    <a:p>
                      <a:pPr algn="l" fontAlgn="ctr">
                        <a:buNone/>
                      </a:pP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Funzionario UPP OLIVERI Rosario (irrevocabilità)</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dirty="0">
                          <a:effectLst/>
                        </a:rPr>
                        <a:t>9653534</a:t>
                      </a:r>
                      <a:endParaRPr lang="it-IT" sz="800" b="0" i="0" u="none" strike="noStrike" dirty="0">
                        <a:solidFill>
                          <a:srgbClr val="000000"/>
                        </a:solidFill>
                        <a:effectLst/>
                        <a:latin typeface="Calibri" panose="020F0502020204030204" pitchFamily="34" charset="0"/>
                      </a:endParaRPr>
                    </a:p>
                  </a:txBody>
                  <a:tcPr marL="4013" marR="4013" marT="4013" marB="0" anchor="ctr"/>
                </a:tc>
                <a:extLst>
                  <a:ext uri="{0D108BD9-81ED-4DB2-BD59-A6C34878D82A}">
                    <a16:rowId xmlns:a16="http://schemas.microsoft.com/office/drawing/2014/main" val="791067335"/>
                  </a:ext>
                </a:extLst>
              </a:tr>
              <a:tr h="120796">
                <a:tc>
                  <a:txBody>
                    <a:bodyPr/>
                    <a:lstStyle/>
                    <a:p>
                      <a:pPr algn="l" fontAlgn="ctr">
                        <a:buNone/>
                      </a:pP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Funzionario UPP STEVENATO Matilde</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dirty="0">
                          <a:effectLst/>
                        </a:rPr>
                        <a:t>9653519</a:t>
                      </a:r>
                      <a:endParaRPr lang="it-IT" sz="800" b="0" i="0" u="none" strike="noStrike" dirty="0">
                        <a:solidFill>
                          <a:srgbClr val="000000"/>
                        </a:solidFill>
                        <a:effectLst/>
                        <a:latin typeface="Calibri" panose="020F0502020204030204" pitchFamily="34" charset="0"/>
                      </a:endParaRPr>
                    </a:p>
                  </a:txBody>
                  <a:tcPr marL="4013" marR="4013" marT="4013" marB="0" anchor="ctr"/>
                </a:tc>
                <a:extLst>
                  <a:ext uri="{0D108BD9-81ED-4DB2-BD59-A6C34878D82A}">
                    <a16:rowId xmlns:a16="http://schemas.microsoft.com/office/drawing/2014/main" val="3489873637"/>
                  </a:ext>
                </a:extLst>
              </a:tr>
              <a:tr h="120796">
                <a:tc>
                  <a:txBody>
                    <a:bodyPr/>
                    <a:lstStyle/>
                    <a:p>
                      <a:pPr algn="l" fontAlgn="ctr">
                        <a:buNone/>
                      </a:pP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Assistente PROFETA Antonella (rich.copie sentenze)</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endParaRPr lang="it-IT" sz="800" b="0" i="0" u="none" strike="noStrike" dirty="0">
                        <a:solidFill>
                          <a:srgbClr val="000000"/>
                        </a:solidFill>
                        <a:effectLst/>
                        <a:latin typeface="Calibri" panose="020F0502020204030204" pitchFamily="34" charset="0"/>
                      </a:endParaRPr>
                    </a:p>
                  </a:txBody>
                  <a:tcPr marL="4013" marR="4013" marT="4013" marB="0" anchor="ctr"/>
                </a:tc>
                <a:extLst>
                  <a:ext uri="{0D108BD9-81ED-4DB2-BD59-A6C34878D82A}">
                    <a16:rowId xmlns:a16="http://schemas.microsoft.com/office/drawing/2014/main" val="1501348434"/>
                  </a:ext>
                </a:extLst>
              </a:tr>
              <a:tr h="120796">
                <a:tc>
                  <a:txBody>
                    <a:bodyPr/>
                    <a:lstStyle/>
                    <a:p>
                      <a:pPr algn="l" fontAlgn="ctr">
                        <a:buNone/>
                      </a:pP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Assistente SCARPA Antonia (Lu-Ma-Me)(trasmissione appelli)</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endParaRPr lang="it-IT" sz="800" b="0" i="0" u="none" strike="noStrike" dirty="0">
                        <a:solidFill>
                          <a:srgbClr val="000000"/>
                        </a:solidFill>
                        <a:effectLst/>
                        <a:latin typeface="Calibri" panose="020F0502020204030204" pitchFamily="34" charset="0"/>
                      </a:endParaRPr>
                    </a:p>
                  </a:txBody>
                  <a:tcPr marL="4013" marR="4013" marT="4013" marB="0" anchor="ctr"/>
                </a:tc>
                <a:extLst>
                  <a:ext uri="{0D108BD9-81ED-4DB2-BD59-A6C34878D82A}">
                    <a16:rowId xmlns:a16="http://schemas.microsoft.com/office/drawing/2014/main" val="876211525"/>
                  </a:ext>
                </a:extLst>
              </a:tr>
              <a:tr h="120796">
                <a:tc>
                  <a:txBody>
                    <a:bodyPr/>
                    <a:lstStyle/>
                    <a:p>
                      <a:pPr algn="l" fontAlgn="ctr">
                        <a:buNone/>
                      </a:pPr>
                      <a:r>
                        <a:rPr lang="it-IT" sz="800" u="none" strike="noStrike" dirty="0">
                          <a:effectLst/>
                        </a:rPr>
                        <a:t>PEC</a:t>
                      </a:r>
                      <a:endParaRPr lang="it-IT" sz="800" b="0" i="0" u="none" strike="noStrike" dirty="0">
                        <a:solidFill>
                          <a:srgbClr val="FF0000"/>
                        </a:solidFill>
                        <a:effectLst/>
                        <a:latin typeface="Calibri" panose="020F0502020204030204" pitchFamily="34" charset="0"/>
                      </a:endParaRPr>
                    </a:p>
                  </a:txBody>
                  <a:tcPr marL="4013" marR="4013" marT="4013" marB="0" anchor="ctr"/>
                </a:tc>
                <a:tc>
                  <a:txBody>
                    <a:bodyPr/>
                    <a:lstStyle/>
                    <a:p>
                      <a:pPr algn="l" fontAlgn="ctr">
                        <a:buNone/>
                      </a:pPr>
                      <a:endParaRPr lang="it-IT" sz="800" b="0" i="0" u="none" strike="noStrike">
                        <a:solidFill>
                          <a:srgbClr val="FF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esecuzioni.tribunale.venezia@giustiziacert.it</a:t>
                      </a:r>
                      <a:endParaRPr lang="it-IT" sz="800" b="0" i="0" u="none" strike="noStrike">
                        <a:solidFill>
                          <a:srgbClr val="FF0000"/>
                        </a:solidFill>
                        <a:effectLst/>
                        <a:latin typeface="Calibri" panose="020F0502020204030204" pitchFamily="34" charset="0"/>
                      </a:endParaRPr>
                    </a:p>
                  </a:txBody>
                  <a:tcPr marL="4013" marR="4013" marT="4013" marB="0" anchor="ctr"/>
                </a:tc>
                <a:tc>
                  <a:txBody>
                    <a:bodyPr/>
                    <a:lstStyle/>
                    <a:p>
                      <a:pPr algn="l" fontAlgn="ctr">
                        <a:buNone/>
                      </a:pPr>
                      <a:endParaRPr lang="it-IT" sz="800" b="0" i="0" u="none" strike="noStrike" dirty="0">
                        <a:solidFill>
                          <a:srgbClr val="000000"/>
                        </a:solidFill>
                        <a:effectLst/>
                        <a:latin typeface="Calibri" panose="020F0502020204030204" pitchFamily="34" charset="0"/>
                      </a:endParaRPr>
                    </a:p>
                  </a:txBody>
                  <a:tcPr marL="4013" marR="4013" marT="4013" marB="0" anchor="ctr"/>
                </a:tc>
                <a:extLst>
                  <a:ext uri="{0D108BD9-81ED-4DB2-BD59-A6C34878D82A}">
                    <a16:rowId xmlns:a16="http://schemas.microsoft.com/office/drawing/2014/main" val="1268895728"/>
                  </a:ext>
                </a:extLst>
              </a:tr>
              <a:tr h="237743">
                <a:tc>
                  <a:txBody>
                    <a:bodyPr/>
                    <a:lstStyle/>
                    <a:p>
                      <a:pPr algn="l" fontAlgn="ctr">
                        <a:buNone/>
                      </a:pPr>
                      <a:r>
                        <a:rPr lang="it-IT" sz="800" u="none" strike="noStrike" dirty="0">
                          <a:effectLst/>
                        </a:rPr>
                        <a:t>Incidenti di esecuzione</a:t>
                      </a:r>
                      <a:br>
                        <a:rPr lang="it-IT" sz="800" u="none" strike="noStrike" dirty="0">
                          <a:effectLst/>
                        </a:rPr>
                      </a:br>
                      <a:r>
                        <a:rPr lang="it-IT" sz="800" u="none" strike="noStrike" dirty="0">
                          <a:effectLst/>
                        </a:rPr>
                        <a:t>Schede  casellario</a:t>
                      </a: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P2 - St 25</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Funzionario CATAFFO Romildo</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dirty="0">
                          <a:effectLst/>
                        </a:rPr>
                        <a:t>9653548</a:t>
                      </a:r>
                      <a:endParaRPr lang="it-IT" sz="800" b="0" i="0" u="none" strike="noStrike" dirty="0">
                        <a:solidFill>
                          <a:srgbClr val="000000"/>
                        </a:solidFill>
                        <a:effectLst/>
                        <a:latin typeface="Calibri" panose="020F0502020204030204" pitchFamily="34" charset="0"/>
                      </a:endParaRPr>
                    </a:p>
                  </a:txBody>
                  <a:tcPr marL="4013" marR="4013" marT="4013" marB="0" anchor="ctr"/>
                </a:tc>
                <a:extLst>
                  <a:ext uri="{0D108BD9-81ED-4DB2-BD59-A6C34878D82A}">
                    <a16:rowId xmlns:a16="http://schemas.microsoft.com/office/drawing/2014/main" val="584751361"/>
                  </a:ext>
                </a:extLst>
              </a:tr>
              <a:tr h="214388">
                <a:tc>
                  <a:txBody>
                    <a:bodyPr/>
                    <a:lstStyle/>
                    <a:p>
                      <a:pPr algn="l" fontAlgn="ctr">
                        <a:buNone/>
                      </a:pPr>
                      <a:r>
                        <a:rPr lang="it-IT" sz="800" u="none" strike="noStrike" dirty="0">
                          <a:effectLst/>
                        </a:rPr>
                        <a:t>Impugnazioni</a:t>
                      </a: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P2 - St 24</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Funzionario UPP SCROCCARO Francesco (impugnazioni)</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dirty="0">
                          <a:effectLst/>
                        </a:rPr>
                        <a:t>9653503</a:t>
                      </a:r>
                      <a:endParaRPr lang="it-IT" sz="800" b="0" i="0" u="none" strike="noStrike" dirty="0">
                        <a:solidFill>
                          <a:srgbClr val="000000"/>
                        </a:solidFill>
                        <a:effectLst/>
                        <a:latin typeface="Calibri" panose="020F0502020204030204" pitchFamily="34" charset="0"/>
                      </a:endParaRPr>
                    </a:p>
                  </a:txBody>
                  <a:tcPr marL="4013" marR="4013" marT="4013" marB="0" anchor="ctr"/>
                </a:tc>
                <a:extLst>
                  <a:ext uri="{0D108BD9-81ED-4DB2-BD59-A6C34878D82A}">
                    <a16:rowId xmlns:a16="http://schemas.microsoft.com/office/drawing/2014/main" val="3009626704"/>
                  </a:ext>
                </a:extLst>
              </a:tr>
              <a:tr h="120796">
                <a:tc>
                  <a:txBody>
                    <a:bodyPr/>
                    <a:lstStyle/>
                    <a:p>
                      <a:pPr algn="l" fontAlgn="ctr">
                        <a:buNone/>
                      </a:pPr>
                      <a:r>
                        <a:rPr lang="it-IT" sz="800" u="none" strike="noStrike" dirty="0">
                          <a:effectLst/>
                        </a:rPr>
                        <a:t>- Rientri Appelli</a:t>
                      </a: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dirty="0">
                          <a:effectLst/>
                        </a:rPr>
                        <a:t>Funzionario UPP PANFIL Ana (impugnazioni e rientri appelli)</a:t>
                      </a: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dirty="0">
                          <a:effectLst/>
                        </a:rPr>
                        <a:t>9653532</a:t>
                      </a:r>
                      <a:endParaRPr lang="it-IT" sz="800" b="0" i="0" u="none" strike="noStrike" dirty="0">
                        <a:solidFill>
                          <a:srgbClr val="000000"/>
                        </a:solidFill>
                        <a:effectLst/>
                        <a:latin typeface="Calibri" panose="020F0502020204030204" pitchFamily="34" charset="0"/>
                      </a:endParaRPr>
                    </a:p>
                  </a:txBody>
                  <a:tcPr marL="4013" marR="4013" marT="4013" marB="0" anchor="ctr"/>
                </a:tc>
                <a:extLst>
                  <a:ext uri="{0D108BD9-81ED-4DB2-BD59-A6C34878D82A}">
                    <a16:rowId xmlns:a16="http://schemas.microsoft.com/office/drawing/2014/main" val="1371799847"/>
                  </a:ext>
                </a:extLst>
              </a:tr>
              <a:tr h="120796">
                <a:tc>
                  <a:txBody>
                    <a:bodyPr/>
                    <a:lstStyle/>
                    <a:p>
                      <a:pPr algn="l" fontAlgn="ctr">
                        <a:buNone/>
                      </a:pPr>
                      <a:r>
                        <a:rPr lang="it-IT" sz="800" u="none" strike="noStrike" dirty="0">
                          <a:effectLst/>
                        </a:rPr>
                        <a:t>intestazioni sentenze</a:t>
                      </a: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Operatore PALMA Giuseppe (intestazioni sentenze)</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endParaRPr lang="it-IT" sz="800" b="0" i="0" u="none" strike="noStrike" dirty="0">
                        <a:solidFill>
                          <a:srgbClr val="000000"/>
                        </a:solidFill>
                        <a:effectLst/>
                        <a:latin typeface="Calibri" panose="020F0502020204030204" pitchFamily="34" charset="0"/>
                      </a:endParaRPr>
                    </a:p>
                  </a:txBody>
                  <a:tcPr marL="4013" marR="4013" marT="4013" marB="0" anchor="ctr"/>
                </a:tc>
                <a:extLst>
                  <a:ext uri="{0D108BD9-81ED-4DB2-BD59-A6C34878D82A}">
                    <a16:rowId xmlns:a16="http://schemas.microsoft.com/office/drawing/2014/main" val="1156928777"/>
                  </a:ext>
                </a:extLst>
              </a:tr>
              <a:tr h="223804">
                <a:tc>
                  <a:txBody>
                    <a:bodyPr/>
                    <a:lstStyle/>
                    <a:p>
                      <a:pPr algn="l" fontAlgn="ctr">
                        <a:buNone/>
                      </a:pPr>
                      <a:r>
                        <a:rPr lang="it-IT" sz="800" u="none" strike="noStrike" dirty="0">
                          <a:effectLst/>
                        </a:rPr>
                        <a:t>Cancelleria Decreti Penali</a:t>
                      </a: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P2  - St 29</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Funzionario UPP GIAMBUZZI Enrico (DP opposti G.Immediato)</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dirty="0">
                          <a:effectLst/>
                        </a:rPr>
                        <a:t>9653529</a:t>
                      </a:r>
                      <a:endParaRPr lang="it-IT" sz="800" b="0" i="0" u="none" strike="noStrike" dirty="0">
                        <a:solidFill>
                          <a:srgbClr val="000000"/>
                        </a:solidFill>
                        <a:effectLst/>
                        <a:latin typeface="Calibri" panose="020F0502020204030204" pitchFamily="34" charset="0"/>
                      </a:endParaRPr>
                    </a:p>
                  </a:txBody>
                  <a:tcPr marL="4013" marR="4013" marT="4013" marB="0" anchor="ctr"/>
                </a:tc>
                <a:extLst>
                  <a:ext uri="{0D108BD9-81ED-4DB2-BD59-A6C34878D82A}">
                    <a16:rowId xmlns:a16="http://schemas.microsoft.com/office/drawing/2014/main" val="2733950506"/>
                  </a:ext>
                </a:extLst>
              </a:tr>
              <a:tr h="120796">
                <a:tc>
                  <a:txBody>
                    <a:bodyPr/>
                    <a:lstStyle/>
                    <a:p>
                      <a:pPr algn="l" fontAlgn="ctr">
                        <a:buNone/>
                      </a:pP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Funzionario UPP RUFFATO Valentina (irrevocabilità DPC)</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dirty="0">
                          <a:effectLst/>
                        </a:rPr>
                        <a:t>9653537</a:t>
                      </a:r>
                      <a:endParaRPr lang="it-IT" sz="800" b="0" i="0" u="none" strike="noStrike" dirty="0">
                        <a:solidFill>
                          <a:srgbClr val="000000"/>
                        </a:solidFill>
                        <a:effectLst/>
                        <a:latin typeface="Calibri" panose="020F0502020204030204" pitchFamily="34" charset="0"/>
                      </a:endParaRPr>
                    </a:p>
                  </a:txBody>
                  <a:tcPr marL="4013" marR="4013" marT="4013" marB="0" anchor="ctr"/>
                </a:tc>
                <a:extLst>
                  <a:ext uri="{0D108BD9-81ED-4DB2-BD59-A6C34878D82A}">
                    <a16:rowId xmlns:a16="http://schemas.microsoft.com/office/drawing/2014/main" val="1945393615"/>
                  </a:ext>
                </a:extLst>
              </a:tr>
              <a:tr h="120796">
                <a:tc>
                  <a:txBody>
                    <a:bodyPr/>
                    <a:lstStyle/>
                    <a:p>
                      <a:pPr algn="l" fontAlgn="ctr">
                        <a:buNone/>
                      </a:pP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Funzionario UPP SIMONETTO Irene (irrevocabilità DPC)</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dirty="0">
                          <a:effectLst/>
                        </a:rPr>
                        <a:t>9653525</a:t>
                      </a:r>
                      <a:endParaRPr lang="it-IT" sz="800" b="0" i="0" u="none" strike="noStrike" dirty="0">
                        <a:solidFill>
                          <a:srgbClr val="000000"/>
                        </a:solidFill>
                        <a:effectLst/>
                        <a:latin typeface="Calibri" panose="020F0502020204030204" pitchFamily="34" charset="0"/>
                      </a:endParaRPr>
                    </a:p>
                  </a:txBody>
                  <a:tcPr marL="4013" marR="4013" marT="4013" marB="0" anchor="ctr"/>
                </a:tc>
                <a:extLst>
                  <a:ext uri="{0D108BD9-81ED-4DB2-BD59-A6C34878D82A}">
                    <a16:rowId xmlns:a16="http://schemas.microsoft.com/office/drawing/2014/main" val="1179587049"/>
                  </a:ext>
                </a:extLst>
              </a:tr>
              <a:tr h="120796">
                <a:tc>
                  <a:txBody>
                    <a:bodyPr/>
                    <a:lstStyle/>
                    <a:p>
                      <a:pPr algn="l" fontAlgn="ctr">
                        <a:buNone/>
                      </a:pP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Assistente NACCARI Sabrina (LPU)</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endParaRPr lang="it-IT" sz="800" b="0" i="0" u="none" strike="noStrike" dirty="0">
                        <a:solidFill>
                          <a:srgbClr val="000000"/>
                        </a:solidFill>
                        <a:effectLst/>
                        <a:latin typeface="Calibri" panose="020F0502020204030204" pitchFamily="34" charset="0"/>
                      </a:endParaRPr>
                    </a:p>
                  </a:txBody>
                  <a:tcPr marL="4013" marR="4013" marT="4013" marB="0" anchor="ctr"/>
                </a:tc>
                <a:extLst>
                  <a:ext uri="{0D108BD9-81ED-4DB2-BD59-A6C34878D82A}">
                    <a16:rowId xmlns:a16="http://schemas.microsoft.com/office/drawing/2014/main" val="2697354765"/>
                  </a:ext>
                </a:extLst>
              </a:tr>
              <a:tr h="120796">
                <a:tc>
                  <a:txBody>
                    <a:bodyPr/>
                    <a:lstStyle/>
                    <a:p>
                      <a:pPr algn="l" fontAlgn="ctr">
                        <a:buNone/>
                      </a:pPr>
                      <a:endParaRPr lang="it-IT" sz="800" b="0" i="0" u="none" strike="noStrike" dirty="0">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r>
                        <a:rPr lang="it-IT" sz="800" u="none" strike="noStrike">
                          <a:effectLst/>
                        </a:rPr>
                        <a:t>Operatore CUNSOLO Nunzio (protocollazione)</a:t>
                      </a:r>
                      <a:endParaRPr lang="it-IT" sz="800" b="0" i="0" u="none" strike="noStrike">
                        <a:solidFill>
                          <a:srgbClr val="000000"/>
                        </a:solidFill>
                        <a:effectLst/>
                        <a:latin typeface="Calibri" panose="020F0502020204030204" pitchFamily="34" charset="0"/>
                      </a:endParaRPr>
                    </a:p>
                  </a:txBody>
                  <a:tcPr marL="4013" marR="4013" marT="4013" marB="0" anchor="ctr"/>
                </a:tc>
                <a:tc>
                  <a:txBody>
                    <a:bodyPr/>
                    <a:lstStyle/>
                    <a:p>
                      <a:pPr algn="l" fontAlgn="ctr">
                        <a:buNone/>
                      </a:pPr>
                      <a:endParaRPr lang="it-IT" sz="800" b="0" i="0" u="none" strike="noStrike" dirty="0">
                        <a:solidFill>
                          <a:srgbClr val="000000"/>
                        </a:solidFill>
                        <a:effectLst/>
                        <a:latin typeface="Calibri" panose="020F0502020204030204" pitchFamily="34" charset="0"/>
                      </a:endParaRPr>
                    </a:p>
                  </a:txBody>
                  <a:tcPr marL="4013" marR="4013" marT="4013" marB="0" anchor="ctr"/>
                </a:tc>
                <a:extLst>
                  <a:ext uri="{0D108BD9-81ED-4DB2-BD59-A6C34878D82A}">
                    <a16:rowId xmlns:a16="http://schemas.microsoft.com/office/drawing/2014/main" val="1651089025"/>
                  </a:ext>
                </a:extLst>
              </a:tr>
            </a:tbl>
          </a:graphicData>
        </a:graphic>
      </p:graphicFrame>
      <p:sp>
        <p:nvSpPr>
          <p:cNvPr id="5" name="Segnaposto numero diapositiva 4">
            <a:extLst>
              <a:ext uri="{FF2B5EF4-FFF2-40B4-BE49-F238E27FC236}">
                <a16:creationId xmlns:a16="http://schemas.microsoft.com/office/drawing/2014/main" id="{1BA6B5C6-2666-1C4D-2702-542F90A212D5}"/>
              </a:ext>
            </a:extLst>
          </p:cNvPr>
          <p:cNvSpPr>
            <a:spLocks noGrp="1"/>
          </p:cNvSpPr>
          <p:nvPr>
            <p:ph type="sldNum" sz="quarter" idx="12"/>
          </p:nvPr>
        </p:nvSpPr>
        <p:spPr>
          <a:xfrm>
            <a:off x="9541564" y="6356350"/>
            <a:ext cx="1812235" cy="365125"/>
          </a:xfrm>
        </p:spPr>
        <p:txBody>
          <a:bodyPr>
            <a:normAutofit/>
          </a:bodyPr>
          <a:lstStyle/>
          <a:p>
            <a:pPr>
              <a:spcAft>
                <a:spcPts val="600"/>
              </a:spcAft>
            </a:pPr>
            <a:fld id="{0A789602-4527-41A6-989C-6E832B17D0AC}" type="slidenum">
              <a:rPr lang="it-IT" smtClean="0"/>
              <a:pPr>
                <a:spcAft>
                  <a:spcPts val="600"/>
                </a:spcAft>
              </a:pPr>
              <a:t>22</a:t>
            </a:fld>
            <a:endParaRPr lang="it-IT"/>
          </a:p>
        </p:txBody>
      </p:sp>
    </p:spTree>
    <p:extLst>
      <p:ext uri="{BB962C8B-B14F-4D97-AF65-F5344CB8AC3E}">
        <p14:creationId xmlns:p14="http://schemas.microsoft.com/office/powerpoint/2010/main" val="23595077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0A50480-CFDC-FC3C-4AAE-3B138132E73D}"/>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58E41A8B-A46C-7139-1441-AED7E6E678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66908CC1-A1EC-E0E6-F2A0-2BF72FD0B3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05289BA-CF1B-C079-6B21-297847792344}"/>
              </a:ext>
            </a:extLst>
          </p:cNvPr>
          <p:cNvSpPr>
            <a:spLocks noGrp="1"/>
          </p:cNvSpPr>
          <p:nvPr>
            <p:ph type="title"/>
          </p:nvPr>
        </p:nvSpPr>
        <p:spPr>
          <a:xfrm>
            <a:off x="686834" y="1153572"/>
            <a:ext cx="3200400" cy="4461163"/>
          </a:xfrm>
        </p:spPr>
        <p:txBody>
          <a:bodyPr>
            <a:normAutofit/>
          </a:bodyPr>
          <a:lstStyle/>
          <a:p>
            <a:r>
              <a:rPr lang="it-IT" sz="3400" dirty="0">
                <a:solidFill>
                  <a:srgbClr val="FFFFFF"/>
                </a:solidFill>
              </a:rPr>
              <a:t>Area Penale</a:t>
            </a:r>
            <a:br>
              <a:rPr lang="it-IT" sz="3400" dirty="0">
                <a:solidFill>
                  <a:srgbClr val="FFFFFF"/>
                </a:solidFill>
              </a:rPr>
            </a:br>
            <a:endParaRPr lang="it-IT" sz="3400" dirty="0">
              <a:solidFill>
                <a:srgbClr val="FFFFFF"/>
              </a:solidFill>
            </a:endParaRPr>
          </a:p>
        </p:txBody>
      </p:sp>
      <p:sp>
        <p:nvSpPr>
          <p:cNvPr id="14" name="Arc 13">
            <a:extLst>
              <a:ext uri="{FF2B5EF4-FFF2-40B4-BE49-F238E27FC236}">
                <a16:creationId xmlns:a16="http://schemas.microsoft.com/office/drawing/2014/main" id="{A4A01D10-2BF5-171C-5173-092FD13C77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 name="Segnaposto numero diapositiva 4">
            <a:extLst>
              <a:ext uri="{FF2B5EF4-FFF2-40B4-BE49-F238E27FC236}">
                <a16:creationId xmlns:a16="http://schemas.microsoft.com/office/drawing/2014/main" id="{9B19F489-15BD-0573-EEF9-A50EB295A22F}"/>
              </a:ext>
            </a:extLst>
          </p:cNvPr>
          <p:cNvSpPr>
            <a:spLocks noGrp="1"/>
          </p:cNvSpPr>
          <p:nvPr>
            <p:ph type="sldNum" sz="quarter" idx="12"/>
          </p:nvPr>
        </p:nvSpPr>
        <p:spPr>
          <a:xfrm>
            <a:off x="9541564" y="6356350"/>
            <a:ext cx="1812235" cy="365125"/>
          </a:xfrm>
        </p:spPr>
        <p:txBody>
          <a:bodyPr>
            <a:normAutofit/>
          </a:bodyPr>
          <a:lstStyle/>
          <a:p>
            <a:pPr>
              <a:spcAft>
                <a:spcPts val="600"/>
              </a:spcAft>
            </a:pPr>
            <a:fld id="{0A789602-4527-41A6-989C-6E832B17D0AC}" type="slidenum">
              <a:rPr lang="it-IT" smtClean="0"/>
              <a:pPr>
                <a:spcAft>
                  <a:spcPts val="600"/>
                </a:spcAft>
              </a:pPr>
              <a:t>23</a:t>
            </a:fld>
            <a:endParaRPr lang="it-IT"/>
          </a:p>
        </p:txBody>
      </p:sp>
      <p:graphicFrame>
        <p:nvGraphicFramePr>
          <p:cNvPr id="7" name="Segnaposto contenuto 6">
            <a:extLst>
              <a:ext uri="{FF2B5EF4-FFF2-40B4-BE49-F238E27FC236}">
                <a16:creationId xmlns:a16="http://schemas.microsoft.com/office/drawing/2014/main" id="{438C8CDE-94F3-4267-3033-BC958355CAC4}"/>
              </a:ext>
            </a:extLst>
          </p:cNvPr>
          <p:cNvGraphicFramePr>
            <a:graphicFrameLocks noGrp="1"/>
          </p:cNvGraphicFramePr>
          <p:nvPr>
            <p:ph idx="1"/>
            <p:extLst>
              <p:ext uri="{D42A27DB-BD31-4B8C-83A1-F6EECF244321}">
                <p14:modId xmlns:p14="http://schemas.microsoft.com/office/powerpoint/2010/main" val="3101462969"/>
              </p:ext>
            </p:extLst>
          </p:nvPr>
        </p:nvGraphicFramePr>
        <p:xfrm>
          <a:off x="2914650" y="319089"/>
          <a:ext cx="8439149" cy="6302972"/>
        </p:xfrm>
        <a:graphic>
          <a:graphicData uri="http://schemas.openxmlformats.org/drawingml/2006/table">
            <a:tbl>
              <a:tblPr>
                <a:tableStyleId>{5C22544A-7EE6-4342-B048-85BDC9FD1C3A}</a:tableStyleId>
              </a:tblPr>
              <a:tblGrid>
                <a:gridCol w="2579794">
                  <a:extLst>
                    <a:ext uri="{9D8B030D-6E8A-4147-A177-3AD203B41FA5}">
                      <a16:colId xmlns:a16="http://schemas.microsoft.com/office/drawing/2014/main" val="1330825994"/>
                    </a:ext>
                  </a:extLst>
                </a:gridCol>
                <a:gridCol w="1344717">
                  <a:extLst>
                    <a:ext uri="{9D8B030D-6E8A-4147-A177-3AD203B41FA5}">
                      <a16:colId xmlns:a16="http://schemas.microsoft.com/office/drawing/2014/main" val="3742290923"/>
                    </a:ext>
                  </a:extLst>
                </a:gridCol>
                <a:gridCol w="3560114">
                  <a:extLst>
                    <a:ext uri="{9D8B030D-6E8A-4147-A177-3AD203B41FA5}">
                      <a16:colId xmlns:a16="http://schemas.microsoft.com/office/drawing/2014/main" val="294467624"/>
                    </a:ext>
                  </a:extLst>
                </a:gridCol>
                <a:gridCol w="954524">
                  <a:extLst>
                    <a:ext uri="{9D8B030D-6E8A-4147-A177-3AD203B41FA5}">
                      <a16:colId xmlns:a16="http://schemas.microsoft.com/office/drawing/2014/main" val="2321616986"/>
                    </a:ext>
                  </a:extLst>
                </a:gridCol>
              </a:tblGrid>
              <a:tr h="155558">
                <a:tc gridSpan="4">
                  <a:txBody>
                    <a:bodyPr/>
                    <a:lstStyle/>
                    <a:p>
                      <a:pPr algn="ctr" fontAlgn="b">
                        <a:buNone/>
                      </a:pPr>
                      <a:r>
                        <a:rPr lang="it-IT" sz="1000" u="none" strike="noStrike" dirty="0">
                          <a:effectLst/>
                        </a:rPr>
                        <a:t>SETTORE PENALE</a:t>
                      </a:r>
                      <a:endParaRPr lang="it-IT" sz="1000" b="1" i="0" u="none" strike="noStrike" dirty="0">
                        <a:effectLst/>
                        <a:latin typeface="Times New Roman" panose="02020603050405020304" pitchFamily="18" charset="0"/>
                      </a:endParaRPr>
                    </a:p>
                  </a:txBody>
                  <a:tcPr marL="5350" marR="5350" marT="5350" marB="0" anchor="b"/>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1605836230"/>
                  </a:ext>
                </a:extLst>
              </a:tr>
              <a:tr h="159586">
                <a:tc gridSpan="4">
                  <a:txBody>
                    <a:bodyPr/>
                    <a:lstStyle/>
                    <a:p>
                      <a:pPr algn="ctr" fontAlgn="b">
                        <a:buNone/>
                      </a:pPr>
                      <a:r>
                        <a:rPr lang="it-IT" sz="1000" u="none" strike="noStrike" dirty="0">
                          <a:effectLst/>
                        </a:rPr>
                        <a:t>ASSISE – DIBATTIMENTO – POST DIBATTIMENTO</a:t>
                      </a:r>
                    </a:p>
                  </a:txBody>
                  <a:tcPr marL="5350" marR="5350" marT="5350" marB="0" anchor="b"/>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1390856806"/>
                  </a:ext>
                </a:extLst>
              </a:tr>
              <a:tr h="159586">
                <a:tc gridSpan="4">
                  <a:txBody>
                    <a:bodyPr/>
                    <a:lstStyle/>
                    <a:p>
                      <a:pPr algn="ctr" fontAlgn="b">
                        <a:buNone/>
                      </a:pPr>
                      <a:r>
                        <a:rPr lang="it-IT" sz="1000" u="none" strike="noStrike" dirty="0">
                          <a:effectLst/>
                        </a:rPr>
                        <a:t>Edificio 1</a:t>
                      </a:r>
                      <a:endParaRPr lang="it-IT" sz="1000" b="1" i="0" u="none" strike="noStrike" dirty="0">
                        <a:effectLst/>
                        <a:latin typeface="Times New Roman" panose="02020603050405020304" pitchFamily="18" charset="0"/>
                      </a:endParaRPr>
                    </a:p>
                  </a:txBody>
                  <a:tcPr marL="5350" marR="5350" marT="5350" marB="0" anchor="b"/>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2767184136"/>
                  </a:ext>
                </a:extLst>
              </a:tr>
              <a:tr h="456122">
                <a:tc>
                  <a:txBody>
                    <a:bodyPr/>
                    <a:lstStyle/>
                    <a:p>
                      <a:pPr algn="l" fontAlgn="b">
                        <a:buNone/>
                      </a:pPr>
                      <a:r>
                        <a:rPr lang="it-IT" sz="1000" u="none" strike="noStrike" dirty="0">
                          <a:effectLst/>
                        </a:rPr>
                        <a:t>Direttore responsabile</a:t>
                      </a:r>
                      <a:br>
                        <a:rPr lang="it-IT" sz="1000" u="none" strike="noStrike" dirty="0">
                          <a:effectLst/>
                        </a:rPr>
                      </a:br>
                      <a:r>
                        <a:rPr lang="it-IT" sz="1000" u="none" strike="noStrike" dirty="0">
                          <a:effectLst/>
                        </a:rPr>
                        <a:t>Area penale 2 - Assise - Dibattimento- Postdibattimento  FUG e Statistiche</a:t>
                      </a:r>
                      <a:endParaRPr lang="it-IT" sz="1000" b="1" i="0" u="none" strike="noStrike" dirty="0">
                        <a:effectLst/>
                        <a:latin typeface="Times New Roman" panose="02020603050405020304" pitchFamily="18" charset="0"/>
                      </a:endParaRPr>
                    </a:p>
                  </a:txBody>
                  <a:tcPr marL="5350" marR="5350" marT="5350" marB="0" anchor="b"/>
                </a:tc>
                <a:tc>
                  <a:txBody>
                    <a:bodyPr/>
                    <a:lstStyle/>
                    <a:p>
                      <a:pPr algn="ctr" fontAlgn="b">
                        <a:buNone/>
                      </a:pPr>
                      <a:r>
                        <a:rPr lang="it-IT" sz="1000" u="none" strike="noStrike" dirty="0">
                          <a:effectLst/>
                        </a:rPr>
                        <a:t>P4 - St 7/8</a:t>
                      </a:r>
                      <a:endParaRPr lang="it-IT" sz="1000" b="0" i="0" u="none" strike="noStrike" dirty="0">
                        <a:effectLst/>
                        <a:latin typeface="Times New Roman" panose="02020603050405020304" pitchFamily="18" charset="0"/>
                      </a:endParaRPr>
                    </a:p>
                  </a:txBody>
                  <a:tcPr marL="5350" marR="5350" marT="5350" marB="0" anchor="b"/>
                </a:tc>
                <a:tc>
                  <a:txBody>
                    <a:bodyPr/>
                    <a:lstStyle/>
                    <a:p>
                      <a:pPr algn="l" fontAlgn="t">
                        <a:buNone/>
                      </a:pPr>
                      <a:r>
                        <a:rPr lang="it-IT" sz="1000" u="none" strike="noStrike" dirty="0">
                          <a:effectLst/>
                        </a:rPr>
                        <a:t>Direttore PARNIGOTTO Cristiana</a:t>
                      </a:r>
                      <a:endParaRPr lang="it-IT" sz="1000" b="0" i="0" u="none" strike="noStrike" dirty="0">
                        <a:effectLst/>
                        <a:latin typeface="Times New Roman" panose="02020603050405020304" pitchFamily="18" charset="0"/>
                      </a:endParaRPr>
                    </a:p>
                  </a:txBody>
                  <a:tcPr marL="5350" marR="5350" marT="5350" marB="0"/>
                </a:tc>
                <a:tc>
                  <a:txBody>
                    <a:bodyPr/>
                    <a:lstStyle/>
                    <a:p>
                      <a:pPr algn="r" fontAlgn="b">
                        <a:buNone/>
                      </a:pPr>
                      <a:r>
                        <a:rPr lang="it-IT" sz="1000" u="none" strike="noStrike" dirty="0">
                          <a:effectLst/>
                        </a:rPr>
                        <a:t>9653661</a:t>
                      </a:r>
                      <a:endParaRPr lang="it-IT" sz="1000" b="0" i="0" u="none" strike="noStrike" dirty="0">
                        <a:effectLst/>
                        <a:latin typeface="Times New Roman" panose="02020603050405020304" pitchFamily="18" charset="0"/>
                      </a:endParaRPr>
                    </a:p>
                  </a:txBody>
                  <a:tcPr marL="5350" marR="5350" marT="5350" marB="0" anchor="b"/>
                </a:tc>
                <a:extLst>
                  <a:ext uri="{0D108BD9-81ED-4DB2-BD59-A6C34878D82A}">
                    <a16:rowId xmlns:a16="http://schemas.microsoft.com/office/drawing/2014/main" val="1374307606"/>
                  </a:ext>
                </a:extLst>
              </a:tr>
              <a:tr h="155558">
                <a:tc>
                  <a:txBody>
                    <a:bodyPr/>
                    <a:lstStyle/>
                    <a:p>
                      <a:pPr algn="l" fontAlgn="b">
                        <a:buNone/>
                      </a:pPr>
                      <a:r>
                        <a:rPr lang="it-IT" sz="1000" u="none" strike="noStrike" dirty="0">
                          <a:effectLst/>
                        </a:rPr>
                        <a:t>Dibattimento</a:t>
                      </a:r>
                      <a:endParaRPr lang="it-IT" sz="1000" b="1" i="0" u="none" strike="noStrike" dirty="0">
                        <a:effectLst/>
                        <a:latin typeface="Times New Roman" panose="02020603050405020304" pitchFamily="18" charset="0"/>
                      </a:endParaRPr>
                    </a:p>
                  </a:txBody>
                  <a:tcPr marL="5350" marR="5350" marT="5350" marB="0" anchor="b"/>
                </a:tc>
                <a:tc>
                  <a:txBody>
                    <a:bodyPr/>
                    <a:lstStyle/>
                    <a:p>
                      <a:pPr algn="ctr" fontAlgn="b">
                        <a:buNone/>
                      </a:pPr>
                      <a:r>
                        <a:rPr lang="it-IT" sz="1000" u="none" strike="noStrike" dirty="0">
                          <a:effectLst/>
                        </a:rPr>
                        <a:t>P4 - St 13</a:t>
                      </a:r>
                      <a:endParaRPr lang="it-IT" sz="1000" b="0" i="0" u="none" strike="noStrike" dirty="0">
                        <a:effectLst/>
                        <a:latin typeface="Times New Roman" panose="02020603050405020304" pitchFamily="18" charset="0"/>
                      </a:endParaRPr>
                    </a:p>
                  </a:txBody>
                  <a:tcPr marL="5350" marR="5350" marT="5350" marB="0" anchor="b"/>
                </a:tc>
                <a:tc>
                  <a:txBody>
                    <a:bodyPr/>
                    <a:lstStyle/>
                    <a:p>
                      <a:pPr algn="l" fontAlgn="t">
                        <a:buNone/>
                      </a:pPr>
                      <a:r>
                        <a:rPr lang="it-IT" sz="1000" u="none" strike="noStrike" dirty="0">
                          <a:effectLst/>
                        </a:rPr>
                        <a:t>Funzionario ABIS Manuela</a:t>
                      </a:r>
                      <a:endParaRPr lang="it-IT" sz="1000" b="0" i="0" u="none" strike="noStrike" dirty="0">
                        <a:effectLst/>
                        <a:latin typeface="Times New Roman" panose="02020603050405020304" pitchFamily="18" charset="0"/>
                      </a:endParaRPr>
                    </a:p>
                  </a:txBody>
                  <a:tcPr marL="5350" marR="5350" marT="5350" marB="0"/>
                </a:tc>
                <a:tc>
                  <a:txBody>
                    <a:bodyPr/>
                    <a:lstStyle/>
                    <a:p>
                      <a:pPr algn="r" fontAlgn="b">
                        <a:buNone/>
                      </a:pPr>
                      <a:r>
                        <a:rPr lang="it-IT" sz="1000" u="none" strike="noStrike" dirty="0">
                          <a:effectLst/>
                        </a:rPr>
                        <a:t>9653667</a:t>
                      </a:r>
                      <a:endParaRPr lang="it-IT" sz="1000" b="0" i="0" u="none" strike="noStrike" dirty="0">
                        <a:effectLst/>
                        <a:latin typeface="Times New Roman" panose="02020603050405020304" pitchFamily="18" charset="0"/>
                      </a:endParaRPr>
                    </a:p>
                  </a:txBody>
                  <a:tcPr marL="5350" marR="5350" marT="5350" marB="0" anchor="b"/>
                </a:tc>
                <a:extLst>
                  <a:ext uri="{0D108BD9-81ED-4DB2-BD59-A6C34878D82A}">
                    <a16:rowId xmlns:a16="http://schemas.microsoft.com/office/drawing/2014/main" val="997031531"/>
                  </a:ext>
                </a:extLst>
              </a:tr>
              <a:tr h="155558">
                <a:tc>
                  <a:txBody>
                    <a:bodyPr/>
                    <a:lstStyle/>
                    <a:p>
                      <a:pPr algn="l" fontAlgn="b">
                        <a:buNone/>
                      </a:pPr>
                      <a:r>
                        <a:rPr lang="it-IT" sz="1000" u="none" strike="noStrike">
                          <a:effectLst/>
                        </a:rPr>
                        <a:t> </a:t>
                      </a:r>
                      <a:endParaRPr lang="it-IT" sz="1000" b="1" i="0" u="none" strike="noStrike">
                        <a:effectLst/>
                        <a:latin typeface="Times New Roman" panose="02020603050405020304" pitchFamily="18" charset="0"/>
                      </a:endParaRPr>
                    </a:p>
                  </a:txBody>
                  <a:tcPr marL="5350" marR="5350" marT="5350" marB="0" anchor="b"/>
                </a:tc>
                <a:tc>
                  <a:txBody>
                    <a:bodyPr/>
                    <a:lstStyle/>
                    <a:p>
                      <a:pPr algn="ctr" fontAlgn="b">
                        <a:buNone/>
                      </a:pPr>
                      <a:r>
                        <a:rPr lang="it-IT" sz="1000" u="none" strike="noStrike" dirty="0">
                          <a:effectLst/>
                        </a:rPr>
                        <a:t>P4 - St 09</a:t>
                      </a:r>
                      <a:endParaRPr lang="it-IT" sz="1000" b="0" i="0" u="none" strike="noStrike" dirty="0">
                        <a:effectLst/>
                        <a:latin typeface="Times New Roman" panose="02020603050405020304" pitchFamily="18" charset="0"/>
                      </a:endParaRPr>
                    </a:p>
                  </a:txBody>
                  <a:tcPr marL="5350" marR="5350" marT="5350" marB="0" anchor="b"/>
                </a:tc>
                <a:tc>
                  <a:txBody>
                    <a:bodyPr/>
                    <a:lstStyle/>
                    <a:p>
                      <a:pPr algn="l" fontAlgn="t">
                        <a:buNone/>
                      </a:pPr>
                      <a:r>
                        <a:rPr lang="it-IT" sz="1000" u="none" strike="noStrike">
                          <a:effectLst/>
                        </a:rPr>
                        <a:t>Cancelliere UVA Camilla</a:t>
                      </a:r>
                      <a:endParaRPr lang="it-IT" sz="1000" b="0" i="0" u="none" strike="noStrike">
                        <a:effectLst/>
                        <a:latin typeface="Times New Roman" panose="02020603050405020304" pitchFamily="18" charset="0"/>
                      </a:endParaRPr>
                    </a:p>
                  </a:txBody>
                  <a:tcPr marL="5350" marR="5350" marT="5350" marB="0"/>
                </a:tc>
                <a:tc>
                  <a:txBody>
                    <a:bodyPr/>
                    <a:lstStyle/>
                    <a:p>
                      <a:pPr algn="r" fontAlgn="b">
                        <a:buNone/>
                      </a:pPr>
                      <a:r>
                        <a:rPr lang="it-IT" sz="1000" u="none" strike="noStrike">
                          <a:effectLst/>
                        </a:rPr>
                        <a:t>9653716</a:t>
                      </a:r>
                      <a:endParaRPr lang="it-IT" sz="1000" b="0" i="0" u="none" strike="noStrike">
                        <a:effectLst/>
                        <a:latin typeface="Times New Roman" panose="02020603050405020304" pitchFamily="18" charset="0"/>
                      </a:endParaRPr>
                    </a:p>
                  </a:txBody>
                  <a:tcPr marL="5350" marR="5350" marT="5350" marB="0" anchor="b"/>
                </a:tc>
                <a:extLst>
                  <a:ext uri="{0D108BD9-81ED-4DB2-BD59-A6C34878D82A}">
                    <a16:rowId xmlns:a16="http://schemas.microsoft.com/office/drawing/2014/main" val="1379979358"/>
                  </a:ext>
                </a:extLst>
              </a:tr>
              <a:tr h="155558">
                <a:tc>
                  <a:txBody>
                    <a:bodyPr/>
                    <a:lstStyle/>
                    <a:p>
                      <a:pPr algn="l" fontAlgn="b">
                        <a:buNone/>
                      </a:pPr>
                      <a:r>
                        <a:rPr lang="it-IT" sz="1000" u="none" strike="noStrike">
                          <a:effectLst/>
                        </a:rPr>
                        <a:t> </a:t>
                      </a:r>
                      <a:endParaRPr lang="it-IT" sz="1000" b="1" i="0" u="none" strike="noStrike">
                        <a:effectLst/>
                        <a:latin typeface="Times New Roman" panose="02020603050405020304" pitchFamily="18" charset="0"/>
                      </a:endParaRPr>
                    </a:p>
                  </a:txBody>
                  <a:tcPr marL="5350" marR="5350" marT="5350" marB="0" anchor="b"/>
                </a:tc>
                <a:tc>
                  <a:txBody>
                    <a:bodyPr/>
                    <a:lstStyle/>
                    <a:p>
                      <a:pPr algn="ctr" fontAlgn="b">
                        <a:buNone/>
                      </a:pPr>
                      <a:r>
                        <a:rPr lang="it-IT" sz="1000" u="none" strike="noStrike" dirty="0">
                          <a:effectLst/>
                        </a:rPr>
                        <a:t>P4 - St 14</a:t>
                      </a:r>
                      <a:endParaRPr lang="it-IT" sz="1000" b="0" i="0" u="none" strike="noStrike" dirty="0">
                        <a:effectLst/>
                        <a:latin typeface="Times New Roman" panose="02020603050405020304" pitchFamily="18" charset="0"/>
                      </a:endParaRPr>
                    </a:p>
                  </a:txBody>
                  <a:tcPr marL="5350" marR="5350" marT="5350" marB="0" anchor="b"/>
                </a:tc>
                <a:tc>
                  <a:txBody>
                    <a:bodyPr/>
                    <a:lstStyle/>
                    <a:p>
                      <a:pPr algn="l" fontAlgn="t">
                        <a:buNone/>
                      </a:pPr>
                      <a:r>
                        <a:rPr lang="it-IT" sz="1000" u="none" strike="noStrike" dirty="0">
                          <a:effectLst/>
                        </a:rPr>
                        <a:t>Assistente BATTAGLIARIN Elisabetta</a:t>
                      </a:r>
                      <a:endParaRPr lang="it-IT" sz="1000" b="0" i="0" u="none" strike="noStrike" dirty="0">
                        <a:effectLst/>
                        <a:latin typeface="Times New Roman" panose="02020603050405020304" pitchFamily="18" charset="0"/>
                      </a:endParaRPr>
                    </a:p>
                  </a:txBody>
                  <a:tcPr marL="5350" marR="5350" marT="5350" marB="0"/>
                </a:tc>
                <a:tc>
                  <a:txBody>
                    <a:bodyPr/>
                    <a:lstStyle/>
                    <a:p>
                      <a:pPr algn="r" fontAlgn="b">
                        <a:buNone/>
                      </a:pPr>
                      <a:endParaRPr lang="it-IT" sz="1000" b="0" i="0" u="none" strike="noStrike" dirty="0">
                        <a:effectLst/>
                        <a:latin typeface="Times New Roman" panose="02020603050405020304" pitchFamily="18" charset="0"/>
                      </a:endParaRPr>
                    </a:p>
                  </a:txBody>
                  <a:tcPr marL="5350" marR="5350" marT="5350" marB="0" anchor="b"/>
                </a:tc>
                <a:extLst>
                  <a:ext uri="{0D108BD9-81ED-4DB2-BD59-A6C34878D82A}">
                    <a16:rowId xmlns:a16="http://schemas.microsoft.com/office/drawing/2014/main" val="1995948725"/>
                  </a:ext>
                </a:extLst>
              </a:tr>
              <a:tr h="155558">
                <a:tc>
                  <a:txBody>
                    <a:bodyPr/>
                    <a:lstStyle/>
                    <a:p>
                      <a:pPr algn="l" fontAlgn="b">
                        <a:buNone/>
                      </a:pPr>
                      <a:r>
                        <a:rPr lang="it-IT" sz="1000" u="none" strike="noStrike">
                          <a:effectLst/>
                        </a:rPr>
                        <a:t> </a:t>
                      </a:r>
                      <a:endParaRPr lang="it-IT" sz="1000" b="1" i="0" u="none" strike="noStrike">
                        <a:effectLst/>
                        <a:latin typeface="Times New Roman" panose="02020603050405020304" pitchFamily="18" charset="0"/>
                      </a:endParaRPr>
                    </a:p>
                  </a:txBody>
                  <a:tcPr marL="5350" marR="5350" marT="5350" marB="0" anchor="b"/>
                </a:tc>
                <a:tc>
                  <a:txBody>
                    <a:bodyPr/>
                    <a:lstStyle/>
                    <a:p>
                      <a:pPr algn="ctr" fontAlgn="b">
                        <a:buNone/>
                      </a:pPr>
                      <a:r>
                        <a:rPr lang="it-IT" sz="1000" u="none" strike="noStrike">
                          <a:effectLst/>
                        </a:rPr>
                        <a:t>"</a:t>
                      </a:r>
                      <a:endParaRPr lang="it-IT" sz="1000" b="0" i="0" u="none" strike="noStrike">
                        <a:effectLst/>
                        <a:latin typeface="Times New Roman" panose="02020603050405020304" pitchFamily="18" charset="0"/>
                      </a:endParaRPr>
                    </a:p>
                  </a:txBody>
                  <a:tcPr marL="5350" marR="5350" marT="5350" marB="0" anchor="b"/>
                </a:tc>
                <a:tc>
                  <a:txBody>
                    <a:bodyPr/>
                    <a:lstStyle/>
                    <a:p>
                      <a:pPr algn="l" fontAlgn="t">
                        <a:buNone/>
                      </a:pPr>
                      <a:r>
                        <a:rPr lang="it-IT" sz="1000" u="none" strike="noStrike">
                          <a:effectLst/>
                        </a:rPr>
                        <a:t>Assistente LEONE Aniello</a:t>
                      </a:r>
                      <a:endParaRPr lang="it-IT" sz="1000" b="0" i="0" u="none" strike="noStrike">
                        <a:effectLst/>
                        <a:latin typeface="Times New Roman" panose="02020603050405020304" pitchFamily="18" charset="0"/>
                      </a:endParaRPr>
                    </a:p>
                  </a:txBody>
                  <a:tcPr marL="5350" marR="5350" marT="5350" marB="0"/>
                </a:tc>
                <a:tc>
                  <a:txBody>
                    <a:bodyPr/>
                    <a:lstStyle/>
                    <a:p>
                      <a:pPr algn="r" fontAlgn="b">
                        <a:buNone/>
                      </a:pPr>
                      <a:endParaRPr lang="it-IT" sz="1000" b="0" i="0" u="none" strike="noStrike" dirty="0">
                        <a:effectLst/>
                        <a:latin typeface="Times New Roman" panose="02020603050405020304" pitchFamily="18" charset="0"/>
                      </a:endParaRPr>
                    </a:p>
                  </a:txBody>
                  <a:tcPr marL="5350" marR="5350" marT="5350" marB="0" anchor="b"/>
                </a:tc>
                <a:extLst>
                  <a:ext uri="{0D108BD9-81ED-4DB2-BD59-A6C34878D82A}">
                    <a16:rowId xmlns:a16="http://schemas.microsoft.com/office/drawing/2014/main" val="830332319"/>
                  </a:ext>
                </a:extLst>
              </a:tr>
              <a:tr h="155558">
                <a:tc>
                  <a:txBody>
                    <a:bodyPr/>
                    <a:lstStyle/>
                    <a:p>
                      <a:pPr algn="l" fontAlgn="b">
                        <a:buNone/>
                      </a:pPr>
                      <a:r>
                        <a:rPr lang="it-IT" sz="1000" u="none" strike="noStrike">
                          <a:effectLst/>
                        </a:rPr>
                        <a:t> </a:t>
                      </a:r>
                      <a:endParaRPr lang="it-IT" sz="1000" b="1" i="0" u="none" strike="noStrike">
                        <a:effectLst/>
                        <a:latin typeface="Times New Roman" panose="02020603050405020304" pitchFamily="18" charset="0"/>
                      </a:endParaRPr>
                    </a:p>
                  </a:txBody>
                  <a:tcPr marL="5350" marR="5350" marT="5350" marB="0" anchor="b"/>
                </a:tc>
                <a:tc>
                  <a:txBody>
                    <a:bodyPr/>
                    <a:lstStyle/>
                    <a:p>
                      <a:pPr algn="ctr" fontAlgn="t">
                        <a:buNone/>
                      </a:pPr>
                      <a:r>
                        <a:rPr lang="it-IT" sz="1000" u="none" strike="noStrike">
                          <a:effectLst/>
                        </a:rPr>
                        <a:t>"</a:t>
                      </a:r>
                      <a:endParaRPr lang="it-IT" sz="1000" b="0" i="0" u="none" strike="noStrike">
                        <a:effectLst/>
                        <a:latin typeface="Times New Roman" panose="02020603050405020304" pitchFamily="18" charset="0"/>
                      </a:endParaRPr>
                    </a:p>
                  </a:txBody>
                  <a:tcPr marL="5350" marR="5350" marT="5350" marB="0"/>
                </a:tc>
                <a:tc>
                  <a:txBody>
                    <a:bodyPr/>
                    <a:lstStyle/>
                    <a:p>
                      <a:pPr algn="l" fontAlgn="t">
                        <a:buNone/>
                      </a:pPr>
                      <a:r>
                        <a:rPr lang="it-IT" sz="1000" u="none" strike="noStrike" dirty="0">
                          <a:effectLst/>
                        </a:rPr>
                        <a:t>Assistente PAROLINI Marcella</a:t>
                      </a:r>
                      <a:endParaRPr lang="it-IT" sz="1000" b="0" i="0" u="none" strike="noStrike" dirty="0">
                        <a:effectLst/>
                        <a:latin typeface="Times New Roman" panose="02020603050405020304" pitchFamily="18" charset="0"/>
                      </a:endParaRPr>
                    </a:p>
                  </a:txBody>
                  <a:tcPr marL="5350" marR="5350" marT="5350" marB="0"/>
                </a:tc>
                <a:tc>
                  <a:txBody>
                    <a:bodyPr/>
                    <a:lstStyle/>
                    <a:p>
                      <a:pPr algn="r" fontAlgn="b">
                        <a:buNone/>
                      </a:pPr>
                      <a:endParaRPr lang="it-IT" sz="1000" b="0" i="0" u="none" strike="noStrike" dirty="0">
                        <a:effectLst/>
                        <a:latin typeface="Times New Roman" panose="02020603050405020304" pitchFamily="18" charset="0"/>
                      </a:endParaRPr>
                    </a:p>
                  </a:txBody>
                  <a:tcPr marL="5350" marR="5350" marT="5350" marB="0" anchor="b"/>
                </a:tc>
                <a:extLst>
                  <a:ext uri="{0D108BD9-81ED-4DB2-BD59-A6C34878D82A}">
                    <a16:rowId xmlns:a16="http://schemas.microsoft.com/office/drawing/2014/main" val="2139891319"/>
                  </a:ext>
                </a:extLst>
              </a:tr>
              <a:tr h="155558">
                <a:tc>
                  <a:txBody>
                    <a:bodyPr/>
                    <a:lstStyle/>
                    <a:p>
                      <a:pPr algn="l" fontAlgn="b">
                        <a:buNone/>
                      </a:pPr>
                      <a:r>
                        <a:rPr lang="it-IT" sz="1000" u="none" strike="noStrike">
                          <a:effectLst/>
                        </a:rPr>
                        <a:t> </a:t>
                      </a:r>
                      <a:endParaRPr lang="it-IT" sz="1000" b="1" i="0" u="none" strike="noStrike">
                        <a:effectLst/>
                        <a:latin typeface="Times New Roman" panose="02020603050405020304" pitchFamily="18" charset="0"/>
                      </a:endParaRPr>
                    </a:p>
                  </a:txBody>
                  <a:tcPr marL="5350" marR="5350" marT="5350" marB="0" anchor="b"/>
                </a:tc>
                <a:tc>
                  <a:txBody>
                    <a:bodyPr/>
                    <a:lstStyle/>
                    <a:p>
                      <a:pPr algn="ctr" fontAlgn="t">
                        <a:buNone/>
                      </a:pPr>
                      <a:r>
                        <a:rPr lang="it-IT" sz="1000" u="none" strike="noStrike">
                          <a:effectLst/>
                        </a:rPr>
                        <a:t>"</a:t>
                      </a:r>
                      <a:endParaRPr lang="it-IT" sz="1000" b="0" i="0" u="none" strike="noStrike">
                        <a:effectLst/>
                        <a:latin typeface="Times New Roman" panose="02020603050405020304" pitchFamily="18" charset="0"/>
                      </a:endParaRPr>
                    </a:p>
                  </a:txBody>
                  <a:tcPr marL="5350" marR="5350" marT="5350" marB="0"/>
                </a:tc>
                <a:tc>
                  <a:txBody>
                    <a:bodyPr/>
                    <a:lstStyle/>
                    <a:p>
                      <a:pPr algn="l" fontAlgn="t">
                        <a:buNone/>
                      </a:pPr>
                      <a:r>
                        <a:rPr lang="it-IT" sz="1000" u="none" strike="noStrike">
                          <a:effectLst/>
                        </a:rPr>
                        <a:t>Assistente PRINCIOTTA Santo</a:t>
                      </a:r>
                      <a:endParaRPr lang="it-IT" sz="1000" b="0" i="0" u="none" strike="noStrike">
                        <a:effectLst/>
                        <a:latin typeface="Times New Roman" panose="02020603050405020304" pitchFamily="18" charset="0"/>
                      </a:endParaRPr>
                    </a:p>
                  </a:txBody>
                  <a:tcPr marL="5350" marR="5350" marT="5350" marB="0"/>
                </a:tc>
                <a:tc>
                  <a:txBody>
                    <a:bodyPr/>
                    <a:lstStyle/>
                    <a:p>
                      <a:pPr algn="r" fontAlgn="b">
                        <a:buNone/>
                      </a:pPr>
                      <a:endParaRPr lang="it-IT" sz="1000" b="0" i="0" u="none" strike="noStrike" dirty="0">
                        <a:effectLst/>
                        <a:latin typeface="Times New Roman" panose="02020603050405020304" pitchFamily="18" charset="0"/>
                      </a:endParaRPr>
                    </a:p>
                  </a:txBody>
                  <a:tcPr marL="5350" marR="5350" marT="5350" marB="0" anchor="b"/>
                </a:tc>
                <a:extLst>
                  <a:ext uri="{0D108BD9-81ED-4DB2-BD59-A6C34878D82A}">
                    <a16:rowId xmlns:a16="http://schemas.microsoft.com/office/drawing/2014/main" val="1021808325"/>
                  </a:ext>
                </a:extLst>
              </a:tr>
              <a:tr h="155558">
                <a:tc>
                  <a:txBody>
                    <a:bodyPr/>
                    <a:lstStyle/>
                    <a:p>
                      <a:pPr algn="l" fontAlgn="b">
                        <a:buNone/>
                      </a:pPr>
                      <a:r>
                        <a:rPr lang="it-IT" sz="1000" u="none" strike="noStrike">
                          <a:effectLst/>
                        </a:rPr>
                        <a:t> </a:t>
                      </a:r>
                      <a:endParaRPr lang="it-IT" sz="1000" b="1" i="0" u="none" strike="noStrike">
                        <a:effectLst/>
                        <a:latin typeface="Times New Roman" panose="02020603050405020304" pitchFamily="18" charset="0"/>
                      </a:endParaRPr>
                    </a:p>
                  </a:txBody>
                  <a:tcPr marL="5350" marR="5350" marT="5350" marB="0" anchor="b"/>
                </a:tc>
                <a:tc>
                  <a:txBody>
                    <a:bodyPr/>
                    <a:lstStyle/>
                    <a:p>
                      <a:pPr algn="ctr" fontAlgn="t">
                        <a:buNone/>
                      </a:pPr>
                      <a:r>
                        <a:rPr lang="it-IT" sz="1000" u="none" strike="noStrike">
                          <a:effectLst/>
                        </a:rPr>
                        <a:t>"</a:t>
                      </a:r>
                      <a:endParaRPr lang="it-IT" sz="1000" b="0" i="0" u="none" strike="noStrike">
                        <a:effectLst/>
                        <a:latin typeface="Times New Roman" panose="02020603050405020304" pitchFamily="18" charset="0"/>
                      </a:endParaRPr>
                    </a:p>
                  </a:txBody>
                  <a:tcPr marL="5350" marR="5350" marT="5350" marB="0"/>
                </a:tc>
                <a:tc>
                  <a:txBody>
                    <a:bodyPr/>
                    <a:lstStyle/>
                    <a:p>
                      <a:pPr algn="l" fontAlgn="t">
                        <a:buNone/>
                      </a:pPr>
                      <a:r>
                        <a:rPr lang="it-IT" sz="1000" u="none" strike="noStrike">
                          <a:effectLst/>
                        </a:rPr>
                        <a:t>Operatore MELLO Luca</a:t>
                      </a:r>
                      <a:endParaRPr lang="it-IT" sz="1000" b="0" i="0" u="none" strike="noStrike">
                        <a:effectLst/>
                        <a:latin typeface="Times New Roman" panose="02020603050405020304" pitchFamily="18" charset="0"/>
                      </a:endParaRPr>
                    </a:p>
                  </a:txBody>
                  <a:tcPr marL="5350" marR="5350" marT="5350" marB="0"/>
                </a:tc>
                <a:tc>
                  <a:txBody>
                    <a:bodyPr/>
                    <a:lstStyle/>
                    <a:p>
                      <a:pPr algn="r" fontAlgn="t">
                        <a:buNone/>
                      </a:pPr>
                      <a:endParaRPr lang="it-IT" sz="1000" b="0" i="0" u="none" strike="noStrike" dirty="0">
                        <a:effectLst/>
                        <a:latin typeface="Times New Roman" panose="02020603050405020304" pitchFamily="18" charset="0"/>
                      </a:endParaRPr>
                    </a:p>
                  </a:txBody>
                  <a:tcPr marL="5350" marR="5350" marT="5350" marB="0"/>
                </a:tc>
                <a:extLst>
                  <a:ext uri="{0D108BD9-81ED-4DB2-BD59-A6C34878D82A}">
                    <a16:rowId xmlns:a16="http://schemas.microsoft.com/office/drawing/2014/main" val="4158915672"/>
                  </a:ext>
                </a:extLst>
              </a:tr>
              <a:tr h="155558">
                <a:tc>
                  <a:txBody>
                    <a:bodyPr/>
                    <a:lstStyle/>
                    <a:p>
                      <a:pPr algn="l" fontAlgn="b">
                        <a:buNone/>
                      </a:pPr>
                      <a:r>
                        <a:rPr lang="it-IT" sz="1000" u="none" strike="noStrike">
                          <a:effectLst/>
                        </a:rPr>
                        <a:t> </a:t>
                      </a:r>
                      <a:endParaRPr lang="it-IT" sz="1000" b="1" i="0" u="none" strike="noStrike">
                        <a:effectLst/>
                        <a:latin typeface="Times New Roman" panose="02020603050405020304" pitchFamily="18" charset="0"/>
                      </a:endParaRPr>
                    </a:p>
                  </a:txBody>
                  <a:tcPr marL="5350" marR="5350" marT="5350" marB="0" anchor="b"/>
                </a:tc>
                <a:tc>
                  <a:txBody>
                    <a:bodyPr/>
                    <a:lstStyle/>
                    <a:p>
                      <a:pPr algn="ctr" fontAlgn="t">
                        <a:buNone/>
                      </a:pPr>
                      <a:r>
                        <a:rPr lang="it-IT" sz="1000" u="none" strike="noStrike">
                          <a:effectLst/>
                        </a:rPr>
                        <a:t>"</a:t>
                      </a:r>
                      <a:endParaRPr lang="it-IT" sz="1000" b="0" i="0" u="none" strike="noStrike">
                        <a:effectLst/>
                        <a:latin typeface="Times New Roman" panose="02020603050405020304" pitchFamily="18" charset="0"/>
                      </a:endParaRPr>
                    </a:p>
                  </a:txBody>
                  <a:tcPr marL="5350" marR="5350" marT="5350" marB="0"/>
                </a:tc>
                <a:tc>
                  <a:txBody>
                    <a:bodyPr/>
                    <a:lstStyle/>
                    <a:p>
                      <a:pPr algn="l" fontAlgn="t">
                        <a:buNone/>
                      </a:pPr>
                      <a:r>
                        <a:rPr lang="it-IT" sz="1000" u="none" strike="noStrike">
                          <a:effectLst/>
                        </a:rPr>
                        <a:t>Operatore Data Entry FAVRIN Ylenia</a:t>
                      </a:r>
                      <a:endParaRPr lang="it-IT" sz="1000" b="0" i="0" u="none" strike="noStrike">
                        <a:effectLst/>
                        <a:latin typeface="Times New Roman" panose="02020603050405020304" pitchFamily="18" charset="0"/>
                      </a:endParaRPr>
                    </a:p>
                  </a:txBody>
                  <a:tcPr marL="5350" marR="5350" marT="5350" marB="0"/>
                </a:tc>
                <a:tc>
                  <a:txBody>
                    <a:bodyPr/>
                    <a:lstStyle/>
                    <a:p>
                      <a:pPr algn="r" fontAlgn="t">
                        <a:buNone/>
                      </a:pPr>
                      <a:endParaRPr lang="it-IT" sz="1000" b="0" i="0" u="none" strike="noStrike" dirty="0">
                        <a:effectLst/>
                        <a:latin typeface="Times New Roman" panose="02020603050405020304" pitchFamily="18" charset="0"/>
                      </a:endParaRPr>
                    </a:p>
                  </a:txBody>
                  <a:tcPr marL="5350" marR="5350" marT="5350" marB="0"/>
                </a:tc>
                <a:extLst>
                  <a:ext uri="{0D108BD9-81ED-4DB2-BD59-A6C34878D82A}">
                    <a16:rowId xmlns:a16="http://schemas.microsoft.com/office/drawing/2014/main" val="2250080097"/>
                  </a:ext>
                </a:extLst>
              </a:tr>
              <a:tr h="155558">
                <a:tc>
                  <a:txBody>
                    <a:bodyPr/>
                    <a:lstStyle/>
                    <a:p>
                      <a:pPr algn="l" fontAlgn="b">
                        <a:buNone/>
                      </a:pPr>
                      <a:r>
                        <a:rPr lang="it-IT" sz="1000" u="none" strike="noStrike">
                          <a:effectLst/>
                        </a:rPr>
                        <a:t>Post-Dibattimento</a:t>
                      </a:r>
                      <a:endParaRPr lang="it-IT" sz="1000" b="1" i="0" u="none" strike="noStrike">
                        <a:effectLst/>
                        <a:latin typeface="Times New Roman" panose="02020603050405020304" pitchFamily="18" charset="0"/>
                      </a:endParaRPr>
                    </a:p>
                  </a:txBody>
                  <a:tcPr marL="5350" marR="5350" marT="5350" marB="0" anchor="b"/>
                </a:tc>
                <a:tc>
                  <a:txBody>
                    <a:bodyPr/>
                    <a:lstStyle/>
                    <a:p>
                      <a:pPr algn="ctr" fontAlgn="t">
                        <a:buNone/>
                      </a:pPr>
                      <a:r>
                        <a:rPr lang="it-IT" sz="1000" u="none" strike="noStrike">
                          <a:effectLst/>
                        </a:rPr>
                        <a:t>P4 - St 04</a:t>
                      </a:r>
                      <a:endParaRPr lang="it-IT" sz="1000" b="0" i="0" u="none" strike="noStrike">
                        <a:effectLst/>
                        <a:latin typeface="Times New Roman" panose="02020603050405020304" pitchFamily="18" charset="0"/>
                      </a:endParaRPr>
                    </a:p>
                  </a:txBody>
                  <a:tcPr marL="5350" marR="5350" marT="5350" marB="0"/>
                </a:tc>
                <a:tc>
                  <a:txBody>
                    <a:bodyPr/>
                    <a:lstStyle/>
                    <a:p>
                      <a:pPr algn="l" fontAlgn="t">
                        <a:buNone/>
                      </a:pPr>
                      <a:r>
                        <a:rPr lang="it-IT" sz="1000" u="none" strike="noStrike">
                          <a:effectLst/>
                        </a:rPr>
                        <a:t>Funzionario SCAGGIANTE Paola</a:t>
                      </a:r>
                      <a:endParaRPr lang="it-IT" sz="1000" b="0" i="0" u="none" strike="noStrike">
                        <a:effectLst/>
                        <a:latin typeface="Times New Roman" panose="02020603050405020304" pitchFamily="18" charset="0"/>
                      </a:endParaRPr>
                    </a:p>
                  </a:txBody>
                  <a:tcPr marL="5350" marR="5350" marT="5350" marB="0"/>
                </a:tc>
                <a:tc>
                  <a:txBody>
                    <a:bodyPr/>
                    <a:lstStyle/>
                    <a:p>
                      <a:pPr algn="r" fontAlgn="t">
                        <a:buNone/>
                      </a:pPr>
                      <a:r>
                        <a:rPr lang="it-IT" sz="1000" u="none" strike="noStrike">
                          <a:effectLst/>
                        </a:rPr>
                        <a:t>9653719</a:t>
                      </a:r>
                      <a:endParaRPr lang="it-IT" sz="1000" b="0" i="0" u="none" strike="noStrike">
                        <a:effectLst/>
                        <a:latin typeface="Times New Roman" panose="02020603050405020304" pitchFamily="18" charset="0"/>
                      </a:endParaRPr>
                    </a:p>
                  </a:txBody>
                  <a:tcPr marL="5350" marR="5350" marT="5350" marB="0"/>
                </a:tc>
                <a:extLst>
                  <a:ext uri="{0D108BD9-81ED-4DB2-BD59-A6C34878D82A}">
                    <a16:rowId xmlns:a16="http://schemas.microsoft.com/office/drawing/2014/main" val="2684717972"/>
                  </a:ext>
                </a:extLst>
              </a:tr>
              <a:tr h="155558">
                <a:tc>
                  <a:txBody>
                    <a:bodyPr/>
                    <a:lstStyle/>
                    <a:p>
                      <a:pPr algn="l" fontAlgn="ctr">
                        <a:buNone/>
                      </a:pPr>
                      <a:r>
                        <a:rPr lang="it-IT" sz="1000" u="none" strike="noStrike">
                          <a:effectLst/>
                        </a:rPr>
                        <a:t>Assise Monocratico e Collegiale</a:t>
                      </a:r>
                      <a:endParaRPr lang="it-IT" sz="1000" b="1" i="0" u="none" strike="noStrike">
                        <a:effectLst/>
                        <a:latin typeface="Times New Roman" panose="02020603050405020304" pitchFamily="18" charset="0"/>
                      </a:endParaRPr>
                    </a:p>
                  </a:txBody>
                  <a:tcPr marL="5350" marR="5350" marT="5350" marB="0" anchor="ctr"/>
                </a:tc>
                <a:tc>
                  <a:txBody>
                    <a:bodyPr/>
                    <a:lstStyle/>
                    <a:p>
                      <a:pPr algn="ctr" fontAlgn="ctr">
                        <a:buNone/>
                      </a:pPr>
                      <a:r>
                        <a:rPr lang="it-IT" sz="1000" u="none" strike="noStrike">
                          <a:effectLst/>
                        </a:rPr>
                        <a:t>P4 - St 06</a:t>
                      </a:r>
                      <a:endParaRPr lang="it-IT" sz="1000" b="0" i="0" u="none" strike="noStrike">
                        <a:effectLst/>
                        <a:latin typeface="Times New Roman" panose="02020603050405020304" pitchFamily="18" charset="0"/>
                      </a:endParaRPr>
                    </a:p>
                  </a:txBody>
                  <a:tcPr marL="5350" marR="5350" marT="5350" marB="0" anchor="ctr"/>
                </a:tc>
                <a:tc>
                  <a:txBody>
                    <a:bodyPr/>
                    <a:lstStyle/>
                    <a:p>
                      <a:pPr algn="l" fontAlgn="t">
                        <a:buNone/>
                      </a:pPr>
                      <a:r>
                        <a:rPr lang="it-IT" sz="1000" u="none" strike="noStrike">
                          <a:effectLst/>
                        </a:rPr>
                        <a:t>Funzionario D'EMILIO Giovanni</a:t>
                      </a:r>
                      <a:endParaRPr lang="it-IT" sz="1000" b="0" i="0" u="none" strike="noStrike">
                        <a:effectLst/>
                        <a:latin typeface="Times New Roman" panose="02020603050405020304" pitchFamily="18" charset="0"/>
                      </a:endParaRPr>
                    </a:p>
                  </a:txBody>
                  <a:tcPr marL="5350" marR="5350" marT="5350" marB="0"/>
                </a:tc>
                <a:tc>
                  <a:txBody>
                    <a:bodyPr/>
                    <a:lstStyle/>
                    <a:p>
                      <a:pPr algn="r" fontAlgn="t">
                        <a:buNone/>
                      </a:pPr>
                      <a:r>
                        <a:rPr lang="it-IT" sz="1000" u="none" strike="noStrike">
                          <a:effectLst/>
                        </a:rPr>
                        <a:t>9653666</a:t>
                      </a:r>
                      <a:endParaRPr lang="it-IT" sz="1000" b="0" i="0" u="none" strike="noStrike">
                        <a:effectLst/>
                        <a:latin typeface="Times New Roman" panose="02020603050405020304" pitchFamily="18" charset="0"/>
                      </a:endParaRPr>
                    </a:p>
                  </a:txBody>
                  <a:tcPr marL="5350" marR="5350" marT="5350" marB="0"/>
                </a:tc>
                <a:extLst>
                  <a:ext uri="{0D108BD9-81ED-4DB2-BD59-A6C34878D82A}">
                    <a16:rowId xmlns:a16="http://schemas.microsoft.com/office/drawing/2014/main" val="242289012"/>
                  </a:ext>
                </a:extLst>
              </a:tr>
              <a:tr h="155558">
                <a:tc>
                  <a:txBody>
                    <a:bodyPr/>
                    <a:lstStyle/>
                    <a:p>
                      <a:pPr algn="l" fontAlgn="b">
                        <a:buNone/>
                      </a:pPr>
                      <a:r>
                        <a:rPr lang="it-IT" sz="1000" u="none" strike="noStrike">
                          <a:effectLst/>
                        </a:rPr>
                        <a:t> </a:t>
                      </a:r>
                      <a:endParaRPr lang="it-IT" sz="1000" b="1" i="0" u="none" strike="noStrike">
                        <a:effectLst/>
                        <a:latin typeface="Times New Roman" panose="02020603050405020304" pitchFamily="18" charset="0"/>
                      </a:endParaRPr>
                    </a:p>
                  </a:txBody>
                  <a:tcPr marL="5350" marR="5350" marT="5350" marB="0" anchor="b"/>
                </a:tc>
                <a:tc>
                  <a:txBody>
                    <a:bodyPr/>
                    <a:lstStyle/>
                    <a:p>
                      <a:pPr algn="ctr" fontAlgn="b">
                        <a:buNone/>
                      </a:pPr>
                      <a:r>
                        <a:rPr lang="it-IT" sz="1000" u="none" strike="noStrike">
                          <a:effectLst/>
                        </a:rPr>
                        <a:t>P4 - St 12</a:t>
                      </a:r>
                      <a:endParaRPr lang="it-IT" sz="1000" b="0" i="0" u="none" strike="noStrike">
                        <a:effectLst/>
                        <a:latin typeface="Times New Roman" panose="02020603050405020304" pitchFamily="18" charset="0"/>
                      </a:endParaRPr>
                    </a:p>
                  </a:txBody>
                  <a:tcPr marL="5350" marR="5350" marT="5350" marB="0" anchor="b"/>
                </a:tc>
                <a:tc>
                  <a:txBody>
                    <a:bodyPr/>
                    <a:lstStyle/>
                    <a:p>
                      <a:pPr algn="l" fontAlgn="t">
                        <a:buNone/>
                      </a:pPr>
                      <a:r>
                        <a:rPr lang="it-IT" sz="1000" u="none" strike="noStrike" dirty="0">
                          <a:effectLst/>
                        </a:rPr>
                        <a:t>Funzionario SECCI Flavia (ma-me)</a:t>
                      </a:r>
                      <a:endParaRPr lang="it-IT" sz="1000" b="0" i="0" u="none" strike="noStrike" dirty="0">
                        <a:effectLst/>
                        <a:latin typeface="Times New Roman" panose="02020603050405020304" pitchFamily="18" charset="0"/>
                      </a:endParaRPr>
                    </a:p>
                  </a:txBody>
                  <a:tcPr marL="5350" marR="5350" marT="5350" marB="0"/>
                </a:tc>
                <a:tc>
                  <a:txBody>
                    <a:bodyPr/>
                    <a:lstStyle/>
                    <a:p>
                      <a:pPr algn="r" fontAlgn="b">
                        <a:buNone/>
                      </a:pPr>
                      <a:r>
                        <a:rPr lang="it-IT" sz="1000" u="none" strike="noStrike">
                          <a:effectLst/>
                        </a:rPr>
                        <a:t>9653720</a:t>
                      </a:r>
                      <a:endParaRPr lang="it-IT" sz="1000" b="0" i="0" u="none" strike="noStrike">
                        <a:effectLst/>
                        <a:latin typeface="Times New Roman" panose="02020603050405020304" pitchFamily="18" charset="0"/>
                      </a:endParaRPr>
                    </a:p>
                  </a:txBody>
                  <a:tcPr marL="5350" marR="5350" marT="5350" marB="0" anchor="b"/>
                </a:tc>
                <a:extLst>
                  <a:ext uri="{0D108BD9-81ED-4DB2-BD59-A6C34878D82A}">
                    <a16:rowId xmlns:a16="http://schemas.microsoft.com/office/drawing/2014/main" val="2765944806"/>
                  </a:ext>
                </a:extLst>
              </a:tr>
              <a:tr h="155558">
                <a:tc>
                  <a:txBody>
                    <a:bodyPr/>
                    <a:lstStyle/>
                    <a:p>
                      <a:pPr algn="l" fontAlgn="b">
                        <a:buNone/>
                      </a:pPr>
                      <a:r>
                        <a:rPr lang="it-IT" sz="1000" u="none" strike="noStrike">
                          <a:effectLst/>
                        </a:rPr>
                        <a:t> </a:t>
                      </a:r>
                      <a:endParaRPr lang="it-IT" sz="1000" b="1" i="0" u="none" strike="noStrike">
                        <a:effectLst/>
                        <a:latin typeface="Times New Roman" panose="02020603050405020304" pitchFamily="18" charset="0"/>
                      </a:endParaRPr>
                    </a:p>
                  </a:txBody>
                  <a:tcPr marL="5350" marR="5350" marT="5350" marB="0" anchor="b"/>
                </a:tc>
                <a:tc>
                  <a:txBody>
                    <a:bodyPr/>
                    <a:lstStyle/>
                    <a:p>
                      <a:pPr algn="ctr" fontAlgn="b">
                        <a:buNone/>
                      </a:pPr>
                      <a:r>
                        <a:rPr lang="it-IT" sz="1000" u="none" strike="noStrike">
                          <a:effectLst/>
                        </a:rPr>
                        <a:t>"</a:t>
                      </a:r>
                      <a:endParaRPr lang="it-IT" sz="1000" b="0" i="0" u="none" strike="noStrike">
                        <a:effectLst/>
                        <a:latin typeface="Times New Roman" panose="02020603050405020304" pitchFamily="18" charset="0"/>
                      </a:endParaRPr>
                    </a:p>
                  </a:txBody>
                  <a:tcPr marL="5350" marR="5350" marT="5350" marB="0" anchor="b"/>
                </a:tc>
                <a:tc>
                  <a:txBody>
                    <a:bodyPr/>
                    <a:lstStyle/>
                    <a:p>
                      <a:pPr algn="l" fontAlgn="t">
                        <a:buNone/>
                      </a:pPr>
                      <a:r>
                        <a:rPr lang="it-IT" sz="1000" u="none" strike="noStrike">
                          <a:effectLst/>
                        </a:rPr>
                        <a:t>Operatore MARIN Renzo</a:t>
                      </a:r>
                      <a:endParaRPr lang="it-IT" sz="1000" b="0" i="0" u="none" strike="noStrike">
                        <a:effectLst/>
                        <a:latin typeface="Times New Roman" panose="02020603050405020304" pitchFamily="18" charset="0"/>
                      </a:endParaRPr>
                    </a:p>
                  </a:txBody>
                  <a:tcPr marL="5350" marR="5350" marT="5350" marB="0"/>
                </a:tc>
                <a:tc>
                  <a:txBody>
                    <a:bodyPr/>
                    <a:lstStyle/>
                    <a:p>
                      <a:pPr algn="r" fontAlgn="b">
                        <a:buNone/>
                      </a:pPr>
                      <a:endParaRPr lang="it-IT" sz="1000" b="0" i="0" u="none" strike="noStrike" dirty="0">
                        <a:effectLst/>
                        <a:latin typeface="Times New Roman" panose="02020603050405020304" pitchFamily="18" charset="0"/>
                      </a:endParaRPr>
                    </a:p>
                  </a:txBody>
                  <a:tcPr marL="5350" marR="5350" marT="5350" marB="0" anchor="b"/>
                </a:tc>
                <a:extLst>
                  <a:ext uri="{0D108BD9-81ED-4DB2-BD59-A6C34878D82A}">
                    <a16:rowId xmlns:a16="http://schemas.microsoft.com/office/drawing/2014/main" val="1487332794"/>
                  </a:ext>
                </a:extLst>
              </a:tr>
              <a:tr h="155558">
                <a:tc>
                  <a:txBody>
                    <a:bodyPr/>
                    <a:lstStyle/>
                    <a:p>
                      <a:pPr algn="l" fontAlgn="b">
                        <a:buNone/>
                      </a:pPr>
                      <a:r>
                        <a:rPr lang="it-IT" sz="1000" u="none" strike="noStrike">
                          <a:effectLst/>
                        </a:rPr>
                        <a:t> </a:t>
                      </a:r>
                      <a:endParaRPr lang="it-IT" sz="1000" b="1" i="0" u="none" strike="noStrike">
                        <a:effectLst/>
                        <a:latin typeface="Times New Roman" panose="02020603050405020304" pitchFamily="18" charset="0"/>
                      </a:endParaRPr>
                    </a:p>
                  </a:txBody>
                  <a:tcPr marL="5350" marR="5350" marT="5350" marB="0" anchor="b"/>
                </a:tc>
                <a:tc>
                  <a:txBody>
                    <a:bodyPr/>
                    <a:lstStyle/>
                    <a:p>
                      <a:pPr algn="ctr" fontAlgn="b">
                        <a:buNone/>
                      </a:pPr>
                      <a:r>
                        <a:rPr lang="it-IT" sz="1000" u="none" strike="noStrike">
                          <a:effectLst/>
                        </a:rPr>
                        <a:t>P4 - St 15</a:t>
                      </a:r>
                      <a:endParaRPr lang="it-IT" sz="1000" b="0" i="0" u="none" strike="noStrike">
                        <a:effectLst/>
                        <a:latin typeface="Times New Roman" panose="02020603050405020304" pitchFamily="18" charset="0"/>
                      </a:endParaRPr>
                    </a:p>
                  </a:txBody>
                  <a:tcPr marL="5350" marR="5350" marT="5350" marB="0" anchor="b"/>
                </a:tc>
                <a:tc>
                  <a:txBody>
                    <a:bodyPr/>
                    <a:lstStyle/>
                    <a:p>
                      <a:pPr algn="l" fontAlgn="t">
                        <a:buNone/>
                      </a:pPr>
                      <a:r>
                        <a:rPr lang="it-IT" sz="1000" u="none" strike="noStrike">
                          <a:effectLst/>
                        </a:rPr>
                        <a:t>Assistente DEFAZIO Maria Antonia</a:t>
                      </a:r>
                      <a:endParaRPr lang="it-IT" sz="1000" b="0" i="0" u="none" strike="noStrike">
                        <a:effectLst/>
                        <a:latin typeface="Times New Roman" panose="02020603050405020304" pitchFamily="18" charset="0"/>
                      </a:endParaRPr>
                    </a:p>
                  </a:txBody>
                  <a:tcPr marL="5350" marR="5350" marT="5350" marB="0"/>
                </a:tc>
                <a:tc>
                  <a:txBody>
                    <a:bodyPr/>
                    <a:lstStyle/>
                    <a:p>
                      <a:pPr algn="r" fontAlgn="b">
                        <a:buNone/>
                      </a:pPr>
                      <a:endParaRPr lang="it-IT" sz="1000" b="0" i="0" u="none" strike="noStrike" dirty="0">
                        <a:effectLst/>
                        <a:latin typeface="Times New Roman" panose="02020603050405020304" pitchFamily="18" charset="0"/>
                      </a:endParaRPr>
                    </a:p>
                  </a:txBody>
                  <a:tcPr marL="5350" marR="5350" marT="5350" marB="0" anchor="b"/>
                </a:tc>
                <a:extLst>
                  <a:ext uri="{0D108BD9-81ED-4DB2-BD59-A6C34878D82A}">
                    <a16:rowId xmlns:a16="http://schemas.microsoft.com/office/drawing/2014/main" val="2818781624"/>
                  </a:ext>
                </a:extLst>
              </a:tr>
              <a:tr h="155558">
                <a:tc>
                  <a:txBody>
                    <a:bodyPr/>
                    <a:lstStyle/>
                    <a:p>
                      <a:pPr algn="l" fontAlgn="b">
                        <a:buNone/>
                      </a:pPr>
                      <a:r>
                        <a:rPr lang="it-IT" sz="1000" u="none" strike="noStrike">
                          <a:effectLst/>
                        </a:rPr>
                        <a:t> </a:t>
                      </a:r>
                      <a:endParaRPr lang="it-IT" sz="1000" b="1" i="0" u="none" strike="noStrike">
                        <a:effectLst/>
                        <a:latin typeface="Times New Roman" panose="02020603050405020304" pitchFamily="18" charset="0"/>
                      </a:endParaRPr>
                    </a:p>
                  </a:txBody>
                  <a:tcPr marL="5350" marR="5350" marT="5350" marB="0" anchor="b"/>
                </a:tc>
                <a:tc>
                  <a:txBody>
                    <a:bodyPr/>
                    <a:lstStyle/>
                    <a:p>
                      <a:pPr algn="ctr" fontAlgn="b">
                        <a:buNone/>
                      </a:pPr>
                      <a:r>
                        <a:rPr lang="it-IT" sz="1000" u="none" strike="noStrike">
                          <a:effectLst/>
                        </a:rPr>
                        <a:t>"</a:t>
                      </a:r>
                      <a:endParaRPr lang="it-IT" sz="1000" b="0" i="0" u="none" strike="noStrike">
                        <a:effectLst/>
                        <a:latin typeface="Times New Roman" panose="02020603050405020304" pitchFamily="18" charset="0"/>
                      </a:endParaRPr>
                    </a:p>
                  </a:txBody>
                  <a:tcPr marL="5350" marR="5350" marT="5350" marB="0" anchor="b"/>
                </a:tc>
                <a:tc>
                  <a:txBody>
                    <a:bodyPr/>
                    <a:lstStyle/>
                    <a:p>
                      <a:pPr algn="l" fontAlgn="t">
                        <a:buNone/>
                      </a:pPr>
                      <a:r>
                        <a:rPr lang="it-IT" sz="1000" u="none" strike="noStrike">
                          <a:effectLst/>
                        </a:rPr>
                        <a:t>Assistente MARIN Michela</a:t>
                      </a:r>
                      <a:endParaRPr lang="it-IT" sz="1000" b="0" i="0" u="none" strike="noStrike">
                        <a:effectLst/>
                        <a:latin typeface="Times New Roman" panose="02020603050405020304" pitchFamily="18" charset="0"/>
                      </a:endParaRPr>
                    </a:p>
                  </a:txBody>
                  <a:tcPr marL="5350" marR="5350" marT="5350" marB="0"/>
                </a:tc>
                <a:tc>
                  <a:txBody>
                    <a:bodyPr/>
                    <a:lstStyle/>
                    <a:p>
                      <a:pPr algn="r" fontAlgn="b">
                        <a:buNone/>
                      </a:pPr>
                      <a:endParaRPr lang="it-IT" sz="1000" b="0" i="0" u="none" strike="noStrike" dirty="0">
                        <a:effectLst/>
                        <a:latin typeface="Times New Roman" panose="02020603050405020304" pitchFamily="18" charset="0"/>
                      </a:endParaRPr>
                    </a:p>
                  </a:txBody>
                  <a:tcPr marL="5350" marR="5350" marT="5350" marB="0" anchor="b"/>
                </a:tc>
                <a:extLst>
                  <a:ext uri="{0D108BD9-81ED-4DB2-BD59-A6C34878D82A}">
                    <a16:rowId xmlns:a16="http://schemas.microsoft.com/office/drawing/2014/main" val="3770228626"/>
                  </a:ext>
                </a:extLst>
              </a:tr>
              <a:tr h="155558">
                <a:tc>
                  <a:txBody>
                    <a:bodyPr/>
                    <a:lstStyle/>
                    <a:p>
                      <a:pPr algn="l" fontAlgn="b">
                        <a:buNone/>
                      </a:pPr>
                      <a:r>
                        <a:rPr lang="it-IT" sz="1000" u="none" strike="noStrike">
                          <a:effectLst/>
                        </a:rPr>
                        <a:t> </a:t>
                      </a:r>
                      <a:endParaRPr lang="it-IT" sz="1000" b="1" i="0" u="none" strike="noStrike">
                        <a:effectLst/>
                        <a:latin typeface="Times New Roman" panose="02020603050405020304" pitchFamily="18" charset="0"/>
                      </a:endParaRPr>
                    </a:p>
                  </a:txBody>
                  <a:tcPr marL="5350" marR="5350" marT="5350" marB="0" anchor="b"/>
                </a:tc>
                <a:tc>
                  <a:txBody>
                    <a:bodyPr/>
                    <a:lstStyle/>
                    <a:p>
                      <a:pPr algn="ctr" fontAlgn="t">
                        <a:buNone/>
                      </a:pPr>
                      <a:r>
                        <a:rPr lang="it-IT" sz="1000" u="none" strike="noStrike">
                          <a:effectLst/>
                        </a:rPr>
                        <a:t>"</a:t>
                      </a:r>
                      <a:endParaRPr lang="it-IT" sz="1000" b="0" i="0" u="none" strike="noStrike">
                        <a:effectLst/>
                        <a:latin typeface="Times New Roman" panose="02020603050405020304" pitchFamily="18" charset="0"/>
                      </a:endParaRPr>
                    </a:p>
                  </a:txBody>
                  <a:tcPr marL="5350" marR="5350" marT="5350" marB="0"/>
                </a:tc>
                <a:tc>
                  <a:txBody>
                    <a:bodyPr/>
                    <a:lstStyle/>
                    <a:p>
                      <a:pPr algn="l" fontAlgn="t">
                        <a:buNone/>
                      </a:pPr>
                      <a:r>
                        <a:rPr lang="it-IT" sz="1000" u="none" strike="noStrike">
                          <a:effectLst/>
                        </a:rPr>
                        <a:t>Assistente MININCLERI Angelo</a:t>
                      </a:r>
                      <a:endParaRPr lang="it-IT" sz="1000" b="0" i="0" u="none" strike="noStrike">
                        <a:effectLst/>
                        <a:latin typeface="Times New Roman" panose="02020603050405020304" pitchFamily="18" charset="0"/>
                      </a:endParaRPr>
                    </a:p>
                  </a:txBody>
                  <a:tcPr marL="5350" marR="5350" marT="5350" marB="0"/>
                </a:tc>
                <a:tc>
                  <a:txBody>
                    <a:bodyPr/>
                    <a:lstStyle/>
                    <a:p>
                      <a:pPr algn="r" fontAlgn="b">
                        <a:buNone/>
                      </a:pPr>
                      <a:endParaRPr lang="it-IT" sz="1000" b="0" i="0" u="none" strike="noStrike" dirty="0">
                        <a:effectLst/>
                        <a:latin typeface="Times New Roman" panose="02020603050405020304" pitchFamily="18" charset="0"/>
                      </a:endParaRPr>
                    </a:p>
                  </a:txBody>
                  <a:tcPr marL="5350" marR="5350" marT="5350" marB="0" anchor="b"/>
                </a:tc>
                <a:extLst>
                  <a:ext uri="{0D108BD9-81ED-4DB2-BD59-A6C34878D82A}">
                    <a16:rowId xmlns:a16="http://schemas.microsoft.com/office/drawing/2014/main" val="2788260014"/>
                  </a:ext>
                </a:extLst>
              </a:tr>
              <a:tr h="155558">
                <a:tc>
                  <a:txBody>
                    <a:bodyPr/>
                    <a:lstStyle/>
                    <a:p>
                      <a:pPr algn="l" fontAlgn="b">
                        <a:buNone/>
                      </a:pPr>
                      <a:r>
                        <a:rPr lang="it-IT" sz="1000" u="none" strike="noStrike">
                          <a:effectLst/>
                        </a:rPr>
                        <a:t> </a:t>
                      </a:r>
                      <a:endParaRPr lang="it-IT" sz="1000" b="1" i="0" u="none" strike="noStrike">
                        <a:effectLst/>
                        <a:latin typeface="Times New Roman" panose="02020603050405020304" pitchFamily="18" charset="0"/>
                      </a:endParaRPr>
                    </a:p>
                  </a:txBody>
                  <a:tcPr marL="5350" marR="5350" marT="5350" marB="0" anchor="b"/>
                </a:tc>
                <a:tc>
                  <a:txBody>
                    <a:bodyPr/>
                    <a:lstStyle/>
                    <a:p>
                      <a:pPr algn="ctr" fontAlgn="t">
                        <a:buNone/>
                      </a:pPr>
                      <a:r>
                        <a:rPr lang="it-IT" sz="1000" u="none" strike="noStrike">
                          <a:effectLst/>
                        </a:rPr>
                        <a:t>"</a:t>
                      </a:r>
                      <a:endParaRPr lang="it-IT" sz="1000" b="0" i="0" u="none" strike="noStrike">
                        <a:effectLst/>
                        <a:latin typeface="Times New Roman" panose="02020603050405020304" pitchFamily="18" charset="0"/>
                      </a:endParaRPr>
                    </a:p>
                  </a:txBody>
                  <a:tcPr marL="5350" marR="5350" marT="5350" marB="0"/>
                </a:tc>
                <a:tc>
                  <a:txBody>
                    <a:bodyPr/>
                    <a:lstStyle/>
                    <a:p>
                      <a:pPr algn="l" fontAlgn="t">
                        <a:buNone/>
                      </a:pPr>
                      <a:r>
                        <a:rPr lang="it-IT" sz="1000" u="none" strike="noStrike">
                          <a:effectLst/>
                        </a:rPr>
                        <a:t>Operatore Data Entry PENZO Barbara</a:t>
                      </a:r>
                      <a:endParaRPr lang="it-IT" sz="1000" b="0" i="0" u="none" strike="noStrike">
                        <a:effectLst/>
                        <a:latin typeface="Times New Roman" panose="02020603050405020304" pitchFamily="18" charset="0"/>
                      </a:endParaRPr>
                    </a:p>
                  </a:txBody>
                  <a:tcPr marL="5350" marR="5350" marT="5350" marB="0"/>
                </a:tc>
                <a:tc>
                  <a:txBody>
                    <a:bodyPr/>
                    <a:lstStyle/>
                    <a:p>
                      <a:pPr algn="r" fontAlgn="b">
                        <a:buNone/>
                      </a:pPr>
                      <a:endParaRPr lang="it-IT" sz="1000" b="0" i="0" u="none" strike="noStrike" dirty="0">
                        <a:effectLst/>
                        <a:latin typeface="Times New Roman" panose="02020603050405020304" pitchFamily="18" charset="0"/>
                      </a:endParaRPr>
                    </a:p>
                  </a:txBody>
                  <a:tcPr marL="5350" marR="5350" marT="5350" marB="0" anchor="b"/>
                </a:tc>
                <a:extLst>
                  <a:ext uri="{0D108BD9-81ED-4DB2-BD59-A6C34878D82A}">
                    <a16:rowId xmlns:a16="http://schemas.microsoft.com/office/drawing/2014/main" val="2761533400"/>
                  </a:ext>
                </a:extLst>
              </a:tr>
              <a:tr h="155558">
                <a:tc>
                  <a:txBody>
                    <a:bodyPr/>
                    <a:lstStyle/>
                    <a:p>
                      <a:pPr algn="l" fontAlgn="b">
                        <a:buNone/>
                      </a:pPr>
                      <a:r>
                        <a:rPr lang="it-IT" sz="1000" u="none" strike="noStrike">
                          <a:effectLst/>
                        </a:rPr>
                        <a:t> </a:t>
                      </a:r>
                      <a:endParaRPr lang="it-IT" sz="1000" b="1" i="0" u="none" strike="noStrike">
                        <a:effectLst/>
                        <a:latin typeface="Times New Roman" panose="02020603050405020304" pitchFamily="18" charset="0"/>
                      </a:endParaRPr>
                    </a:p>
                  </a:txBody>
                  <a:tcPr marL="5350" marR="5350" marT="5350" marB="0" anchor="b"/>
                </a:tc>
                <a:tc>
                  <a:txBody>
                    <a:bodyPr/>
                    <a:lstStyle/>
                    <a:p>
                      <a:pPr algn="ctr" fontAlgn="t">
                        <a:buNone/>
                      </a:pPr>
                      <a:r>
                        <a:rPr lang="it-IT" sz="1000" u="none" strike="noStrike">
                          <a:effectLst/>
                        </a:rPr>
                        <a:t>P4 - St 01</a:t>
                      </a:r>
                      <a:endParaRPr lang="it-IT" sz="1000" b="0" i="0" u="none" strike="noStrike">
                        <a:effectLst/>
                        <a:latin typeface="Times New Roman" panose="02020603050405020304" pitchFamily="18" charset="0"/>
                      </a:endParaRPr>
                    </a:p>
                  </a:txBody>
                  <a:tcPr marL="5350" marR="5350" marT="5350" marB="0"/>
                </a:tc>
                <a:tc>
                  <a:txBody>
                    <a:bodyPr/>
                    <a:lstStyle/>
                    <a:p>
                      <a:pPr algn="l" fontAlgn="t">
                        <a:buNone/>
                      </a:pPr>
                      <a:r>
                        <a:rPr lang="it-IT" sz="1000" u="none" strike="noStrike">
                          <a:effectLst/>
                        </a:rPr>
                        <a:t>Funzionario UPP CHIARELLA Anna</a:t>
                      </a:r>
                      <a:endParaRPr lang="it-IT" sz="1000" b="0" i="0" u="none" strike="noStrike">
                        <a:effectLst/>
                        <a:latin typeface="Times New Roman" panose="02020603050405020304" pitchFamily="18" charset="0"/>
                      </a:endParaRPr>
                    </a:p>
                  </a:txBody>
                  <a:tcPr marL="5350" marR="5350" marT="5350" marB="0"/>
                </a:tc>
                <a:tc>
                  <a:txBody>
                    <a:bodyPr/>
                    <a:lstStyle/>
                    <a:p>
                      <a:pPr algn="r" fontAlgn="t">
                        <a:buNone/>
                      </a:pPr>
                      <a:r>
                        <a:rPr lang="it-IT" sz="1000" u="none" strike="noStrike">
                          <a:effectLst/>
                        </a:rPr>
                        <a:t>9653718</a:t>
                      </a:r>
                      <a:endParaRPr lang="it-IT" sz="1000" b="0" i="0" u="none" strike="noStrike">
                        <a:effectLst/>
                        <a:latin typeface="Times New Roman" panose="02020603050405020304" pitchFamily="18" charset="0"/>
                      </a:endParaRPr>
                    </a:p>
                  </a:txBody>
                  <a:tcPr marL="5350" marR="5350" marT="5350" marB="0"/>
                </a:tc>
                <a:extLst>
                  <a:ext uri="{0D108BD9-81ED-4DB2-BD59-A6C34878D82A}">
                    <a16:rowId xmlns:a16="http://schemas.microsoft.com/office/drawing/2014/main" val="2298960675"/>
                  </a:ext>
                </a:extLst>
              </a:tr>
              <a:tr h="155558">
                <a:tc>
                  <a:txBody>
                    <a:bodyPr/>
                    <a:lstStyle/>
                    <a:p>
                      <a:pPr algn="l" fontAlgn="b">
                        <a:buNone/>
                      </a:pPr>
                      <a:r>
                        <a:rPr lang="it-IT" sz="1000" u="none" strike="noStrike">
                          <a:effectLst/>
                        </a:rPr>
                        <a:t> </a:t>
                      </a:r>
                      <a:endParaRPr lang="it-IT" sz="1000" b="1" i="0" u="none" strike="noStrike">
                        <a:effectLst/>
                        <a:latin typeface="Times New Roman" panose="02020603050405020304" pitchFamily="18" charset="0"/>
                      </a:endParaRPr>
                    </a:p>
                  </a:txBody>
                  <a:tcPr marL="5350" marR="5350" marT="5350" marB="0" anchor="b"/>
                </a:tc>
                <a:tc>
                  <a:txBody>
                    <a:bodyPr/>
                    <a:lstStyle/>
                    <a:p>
                      <a:pPr algn="ctr" fontAlgn="t">
                        <a:buNone/>
                      </a:pPr>
                      <a:r>
                        <a:rPr lang="it-IT" sz="1000" u="none" strike="noStrike">
                          <a:effectLst/>
                        </a:rPr>
                        <a:t>"</a:t>
                      </a:r>
                      <a:endParaRPr lang="it-IT" sz="1000" b="0" i="0" u="none" strike="noStrike">
                        <a:effectLst/>
                        <a:latin typeface="Times New Roman" panose="02020603050405020304" pitchFamily="18" charset="0"/>
                      </a:endParaRPr>
                    </a:p>
                  </a:txBody>
                  <a:tcPr marL="5350" marR="5350" marT="5350" marB="0"/>
                </a:tc>
                <a:tc>
                  <a:txBody>
                    <a:bodyPr/>
                    <a:lstStyle/>
                    <a:p>
                      <a:pPr algn="l" fontAlgn="t">
                        <a:buNone/>
                      </a:pPr>
                      <a:r>
                        <a:rPr lang="it-IT" sz="1000" u="none" strike="noStrike">
                          <a:effectLst/>
                        </a:rPr>
                        <a:t>Funzionario UPP FURCI Alessandra</a:t>
                      </a:r>
                      <a:endParaRPr lang="it-IT" sz="1000" b="0" i="0" u="none" strike="noStrike">
                        <a:effectLst/>
                        <a:latin typeface="Times New Roman" panose="02020603050405020304" pitchFamily="18" charset="0"/>
                      </a:endParaRPr>
                    </a:p>
                  </a:txBody>
                  <a:tcPr marL="5350" marR="5350" marT="5350" marB="0"/>
                </a:tc>
                <a:tc>
                  <a:txBody>
                    <a:bodyPr/>
                    <a:lstStyle/>
                    <a:p>
                      <a:pPr algn="r" fontAlgn="t">
                        <a:buNone/>
                      </a:pPr>
                      <a:r>
                        <a:rPr lang="it-IT" sz="1000" u="none" strike="noStrike" dirty="0">
                          <a:effectLst/>
                        </a:rPr>
                        <a:t>9653724</a:t>
                      </a:r>
                      <a:endParaRPr lang="it-IT" sz="1000" b="0" i="0" u="none" strike="noStrike" dirty="0">
                        <a:effectLst/>
                        <a:latin typeface="Times New Roman" panose="02020603050405020304" pitchFamily="18" charset="0"/>
                      </a:endParaRPr>
                    </a:p>
                  </a:txBody>
                  <a:tcPr marL="5350" marR="5350" marT="5350" marB="0"/>
                </a:tc>
                <a:extLst>
                  <a:ext uri="{0D108BD9-81ED-4DB2-BD59-A6C34878D82A}">
                    <a16:rowId xmlns:a16="http://schemas.microsoft.com/office/drawing/2014/main" val="3714309628"/>
                  </a:ext>
                </a:extLst>
              </a:tr>
              <a:tr h="155558">
                <a:tc>
                  <a:txBody>
                    <a:bodyPr/>
                    <a:lstStyle/>
                    <a:p>
                      <a:pPr algn="l" fontAlgn="b">
                        <a:buNone/>
                      </a:pPr>
                      <a:r>
                        <a:rPr lang="it-IT" sz="1000" u="none" strike="noStrike" dirty="0">
                          <a:effectLst/>
                        </a:rPr>
                        <a:t> </a:t>
                      </a:r>
                      <a:endParaRPr lang="it-IT" sz="1000" b="1" i="0" u="none" strike="noStrike" dirty="0">
                        <a:effectLst/>
                        <a:latin typeface="Times New Roman" panose="02020603050405020304" pitchFamily="18" charset="0"/>
                      </a:endParaRPr>
                    </a:p>
                  </a:txBody>
                  <a:tcPr marL="5350" marR="5350" marT="5350" marB="0" anchor="b"/>
                </a:tc>
                <a:tc>
                  <a:txBody>
                    <a:bodyPr/>
                    <a:lstStyle/>
                    <a:p>
                      <a:pPr algn="ctr" fontAlgn="t">
                        <a:buNone/>
                      </a:pPr>
                      <a:r>
                        <a:rPr lang="it-IT" sz="1000" u="none" strike="noStrike">
                          <a:effectLst/>
                        </a:rPr>
                        <a:t>P4 - St 02</a:t>
                      </a:r>
                      <a:endParaRPr lang="it-IT" sz="1000" b="0" i="0" u="none" strike="noStrike">
                        <a:effectLst/>
                        <a:latin typeface="Times New Roman" panose="02020603050405020304" pitchFamily="18" charset="0"/>
                      </a:endParaRPr>
                    </a:p>
                  </a:txBody>
                  <a:tcPr marL="5350" marR="5350" marT="5350" marB="0"/>
                </a:tc>
                <a:tc>
                  <a:txBody>
                    <a:bodyPr/>
                    <a:lstStyle/>
                    <a:p>
                      <a:pPr algn="l" fontAlgn="t">
                        <a:buNone/>
                      </a:pPr>
                      <a:r>
                        <a:rPr lang="it-IT" sz="1000" u="none" strike="noStrike">
                          <a:effectLst/>
                        </a:rPr>
                        <a:t>Funzionario UPP LA MONICA Marco</a:t>
                      </a:r>
                      <a:endParaRPr lang="it-IT" sz="1000" b="0" i="0" u="none" strike="noStrike">
                        <a:effectLst/>
                        <a:latin typeface="Times New Roman" panose="02020603050405020304" pitchFamily="18" charset="0"/>
                      </a:endParaRPr>
                    </a:p>
                  </a:txBody>
                  <a:tcPr marL="5350" marR="5350" marT="5350" marB="0"/>
                </a:tc>
                <a:tc>
                  <a:txBody>
                    <a:bodyPr/>
                    <a:lstStyle/>
                    <a:p>
                      <a:pPr algn="r" fontAlgn="t">
                        <a:buNone/>
                      </a:pPr>
                      <a:r>
                        <a:rPr lang="it-IT" sz="1000" u="none" strike="noStrike">
                          <a:effectLst/>
                        </a:rPr>
                        <a:t>9653723</a:t>
                      </a:r>
                      <a:endParaRPr lang="it-IT" sz="1000" b="0" i="0" u="none" strike="noStrike">
                        <a:effectLst/>
                        <a:latin typeface="Times New Roman" panose="02020603050405020304" pitchFamily="18" charset="0"/>
                      </a:endParaRPr>
                    </a:p>
                  </a:txBody>
                  <a:tcPr marL="5350" marR="5350" marT="5350" marB="0"/>
                </a:tc>
                <a:extLst>
                  <a:ext uri="{0D108BD9-81ED-4DB2-BD59-A6C34878D82A}">
                    <a16:rowId xmlns:a16="http://schemas.microsoft.com/office/drawing/2014/main" val="3446625710"/>
                  </a:ext>
                </a:extLst>
              </a:tr>
              <a:tr h="155558">
                <a:tc>
                  <a:txBody>
                    <a:bodyPr/>
                    <a:lstStyle/>
                    <a:p>
                      <a:pPr algn="l" fontAlgn="ctr">
                        <a:buNone/>
                      </a:pPr>
                      <a:r>
                        <a:rPr lang="it-IT" sz="1000" u="none" strike="noStrike">
                          <a:effectLst/>
                        </a:rPr>
                        <a:t> </a:t>
                      </a:r>
                      <a:endParaRPr lang="it-IT" sz="1000" b="1" i="0" u="none" strike="noStrike">
                        <a:effectLst/>
                        <a:latin typeface="Times New Roman" panose="02020603050405020304" pitchFamily="18" charset="0"/>
                      </a:endParaRPr>
                    </a:p>
                  </a:txBody>
                  <a:tcPr marL="5350" marR="5350" marT="5350" marB="0" anchor="ctr"/>
                </a:tc>
                <a:tc>
                  <a:txBody>
                    <a:bodyPr/>
                    <a:lstStyle/>
                    <a:p>
                      <a:pPr algn="ctr" fontAlgn="ctr">
                        <a:buNone/>
                      </a:pPr>
                      <a:r>
                        <a:rPr lang="it-IT" sz="1000" u="none" strike="noStrike">
                          <a:effectLst/>
                        </a:rPr>
                        <a:t>"</a:t>
                      </a:r>
                      <a:endParaRPr lang="it-IT" sz="1000" b="0" i="0" u="none" strike="noStrike">
                        <a:effectLst/>
                        <a:latin typeface="Times New Roman" panose="02020603050405020304" pitchFamily="18" charset="0"/>
                      </a:endParaRPr>
                    </a:p>
                  </a:txBody>
                  <a:tcPr marL="5350" marR="5350" marT="5350" marB="0" anchor="ctr"/>
                </a:tc>
                <a:tc>
                  <a:txBody>
                    <a:bodyPr/>
                    <a:lstStyle/>
                    <a:p>
                      <a:pPr algn="l" fontAlgn="t">
                        <a:buNone/>
                      </a:pPr>
                      <a:r>
                        <a:rPr lang="it-IT" sz="1000" u="none" strike="noStrike">
                          <a:effectLst/>
                        </a:rPr>
                        <a:t>Funzionario UPP VIANELLO Anna</a:t>
                      </a:r>
                      <a:endParaRPr lang="it-IT" sz="1000" b="0" i="0" u="none" strike="noStrike">
                        <a:effectLst/>
                        <a:latin typeface="Times New Roman" panose="02020603050405020304" pitchFamily="18" charset="0"/>
                      </a:endParaRPr>
                    </a:p>
                  </a:txBody>
                  <a:tcPr marL="5350" marR="5350" marT="5350" marB="0"/>
                </a:tc>
                <a:tc>
                  <a:txBody>
                    <a:bodyPr/>
                    <a:lstStyle/>
                    <a:p>
                      <a:pPr algn="r" fontAlgn="t">
                        <a:buNone/>
                      </a:pPr>
                      <a:r>
                        <a:rPr lang="it-IT" sz="1000" u="none" strike="noStrike" dirty="0">
                          <a:effectLst/>
                        </a:rPr>
                        <a:t> </a:t>
                      </a:r>
                      <a:endParaRPr lang="it-IT" sz="1000" b="0" i="0" u="none" strike="noStrike" dirty="0">
                        <a:effectLst/>
                        <a:latin typeface="Times New Roman" panose="02020603050405020304" pitchFamily="18" charset="0"/>
                      </a:endParaRPr>
                    </a:p>
                  </a:txBody>
                  <a:tcPr marL="5350" marR="5350" marT="5350" marB="0"/>
                </a:tc>
                <a:extLst>
                  <a:ext uri="{0D108BD9-81ED-4DB2-BD59-A6C34878D82A}">
                    <a16:rowId xmlns:a16="http://schemas.microsoft.com/office/drawing/2014/main" val="34445457"/>
                  </a:ext>
                </a:extLst>
              </a:tr>
              <a:tr h="155558">
                <a:tc>
                  <a:txBody>
                    <a:bodyPr/>
                    <a:lstStyle/>
                    <a:p>
                      <a:pPr algn="l" fontAlgn="b">
                        <a:buNone/>
                      </a:pPr>
                      <a:r>
                        <a:rPr lang="it-IT" sz="1000" u="none" strike="noStrike">
                          <a:effectLst/>
                        </a:rPr>
                        <a:t> </a:t>
                      </a:r>
                      <a:endParaRPr lang="it-IT" sz="1000" b="1" i="0" u="none" strike="noStrike">
                        <a:effectLst/>
                        <a:latin typeface="Times New Roman" panose="02020603050405020304" pitchFamily="18" charset="0"/>
                      </a:endParaRPr>
                    </a:p>
                  </a:txBody>
                  <a:tcPr marL="5350" marR="5350" marT="5350" marB="0" anchor="b"/>
                </a:tc>
                <a:tc>
                  <a:txBody>
                    <a:bodyPr/>
                    <a:lstStyle/>
                    <a:p>
                      <a:pPr algn="ctr" fontAlgn="b">
                        <a:buNone/>
                      </a:pPr>
                      <a:r>
                        <a:rPr lang="it-IT" sz="1000" u="none" strike="noStrike">
                          <a:effectLst/>
                        </a:rPr>
                        <a:t>P4 - St 05</a:t>
                      </a:r>
                      <a:endParaRPr lang="it-IT" sz="1000" b="0" i="0" u="none" strike="noStrike">
                        <a:effectLst/>
                        <a:latin typeface="Times New Roman" panose="02020603050405020304" pitchFamily="18" charset="0"/>
                      </a:endParaRPr>
                    </a:p>
                  </a:txBody>
                  <a:tcPr marL="5350" marR="5350" marT="5350" marB="0" anchor="b"/>
                </a:tc>
                <a:tc>
                  <a:txBody>
                    <a:bodyPr/>
                    <a:lstStyle/>
                    <a:p>
                      <a:pPr algn="l" fontAlgn="t">
                        <a:buNone/>
                      </a:pPr>
                      <a:r>
                        <a:rPr lang="it-IT" sz="1000" u="none" strike="noStrike">
                          <a:effectLst/>
                        </a:rPr>
                        <a:t>Funzionario UPP CASADEI Pietro</a:t>
                      </a:r>
                      <a:endParaRPr lang="it-IT" sz="1000" b="0" i="0" u="none" strike="noStrike">
                        <a:effectLst/>
                        <a:latin typeface="Times New Roman" panose="02020603050405020304" pitchFamily="18" charset="0"/>
                      </a:endParaRPr>
                    </a:p>
                  </a:txBody>
                  <a:tcPr marL="5350" marR="5350" marT="5350" marB="0"/>
                </a:tc>
                <a:tc>
                  <a:txBody>
                    <a:bodyPr/>
                    <a:lstStyle/>
                    <a:p>
                      <a:pPr algn="r" fontAlgn="b">
                        <a:buNone/>
                      </a:pPr>
                      <a:r>
                        <a:rPr lang="it-IT" sz="1000" u="none" strike="noStrike" dirty="0">
                          <a:effectLst/>
                        </a:rPr>
                        <a:t>9653689</a:t>
                      </a:r>
                      <a:endParaRPr lang="it-IT" sz="1000" b="0" i="0" u="none" strike="noStrike" dirty="0">
                        <a:effectLst/>
                        <a:latin typeface="Times New Roman" panose="02020603050405020304" pitchFamily="18" charset="0"/>
                      </a:endParaRPr>
                    </a:p>
                  </a:txBody>
                  <a:tcPr marL="5350" marR="5350" marT="5350" marB="0" anchor="b"/>
                </a:tc>
                <a:extLst>
                  <a:ext uri="{0D108BD9-81ED-4DB2-BD59-A6C34878D82A}">
                    <a16:rowId xmlns:a16="http://schemas.microsoft.com/office/drawing/2014/main" val="4132794980"/>
                  </a:ext>
                </a:extLst>
              </a:tr>
              <a:tr h="155558">
                <a:tc>
                  <a:txBody>
                    <a:bodyPr/>
                    <a:lstStyle/>
                    <a:p>
                      <a:pPr algn="l" fontAlgn="b">
                        <a:buNone/>
                      </a:pPr>
                      <a:r>
                        <a:rPr lang="it-IT" sz="1000" u="none" strike="noStrike">
                          <a:effectLst/>
                        </a:rPr>
                        <a:t> </a:t>
                      </a:r>
                      <a:endParaRPr lang="it-IT" sz="1000" b="1" i="0" u="none" strike="noStrike">
                        <a:effectLst/>
                        <a:latin typeface="Times New Roman" panose="02020603050405020304" pitchFamily="18" charset="0"/>
                      </a:endParaRPr>
                    </a:p>
                  </a:txBody>
                  <a:tcPr marL="5350" marR="5350" marT="5350" marB="0" anchor="b"/>
                </a:tc>
                <a:tc>
                  <a:txBody>
                    <a:bodyPr/>
                    <a:lstStyle/>
                    <a:p>
                      <a:pPr algn="ctr" fontAlgn="b">
                        <a:buNone/>
                      </a:pPr>
                      <a:r>
                        <a:rPr lang="it-IT" sz="1000" u="none" strike="noStrike">
                          <a:effectLst/>
                        </a:rPr>
                        <a:t>"</a:t>
                      </a:r>
                      <a:endParaRPr lang="it-IT" sz="1000" b="0" i="0" u="none" strike="noStrike">
                        <a:effectLst/>
                        <a:latin typeface="Times New Roman" panose="02020603050405020304" pitchFamily="18" charset="0"/>
                      </a:endParaRPr>
                    </a:p>
                  </a:txBody>
                  <a:tcPr marL="5350" marR="5350" marT="5350" marB="0" anchor="b"/>
                </a:tc>
                <a:tc>
                  <a:txBody>
                    <a:bodyPr/>
                    <a:lstStyle/>
                    <a:p>
                      <a:pPr algn="l" fontAlgn="t">
                        <a:buNone/>
                      </a:pPr>
                      <a:r>
                        <a:rPr lang="it-IT" sz="1000" u="none" strike="noStrike">
                          <a:effectLst/>
                        </a:rPr>
                        <a:t>Funzionario UPP PERRINO Marco</a:t>
                      </a:r>
                      <a:endParaRPr lang="it-IT" sz="1000" b="0" i="0" u="none" strike="noStrike">
                        <a:effectLst/>
                        <a:latin typeface="Times New Roman" panose="02020603050405020304" pitchFamily="18" charset="0"/>
                      </a:endParaRPr>
                    </a:p>
                  </a:txBody>
                  <a:tcPr marL="5350" marR="5350" marT="5350" marB="0"/>
                </a:tc>
                <a:tc>
                  <a:txBody>
                    <a:bodyPr/>
                    <a:lstStyle/>
                    <a:p>
                      <a:pPr algn="r" fontAlgn="b">
                        <a:buNone/>
                      </a:pPr>
                      <a:r>
                        <a:rPr lang="it-IT" sz="1000" u="none" strike="noStrike" dirty="0">
                          <a:effectLst/>
                        </a:rPr>
                        <a:t>9653518</a:t>
                      </a:r>
                      <a:endParaRPr lang="it-IT" sz="1000" b="0" i="0" u="none" strike="noStrike" dirty="0">
                        <a:effectLst/>
                        <a:latin typeface="Times New Roman" panose="02020603050405020304" pitchFamily="18" charset="0"/>
                      </a:endParaRPr>
                    </a:p>
                  </a:txBody>
                  <a:tcPr marL="5350" marR="5350" marT="5350" marB="0" anchor="b"/>
                </a:tc>
                <a:extLst>
                  <a:ext uri="{0D108BD9-81ED-4DB2-BD59-A6C34878D82A}">
                    <a16:rowId xmlns:a16="http://schemas.microsoft.com/office/drawing/2014/main" val="1887162964"/>
                  </a:ext>
                </a:extLst>
              </a:tr>
              <a:tr h="155558">
                <a:tc>
                  <a:txBody>
                    <a:bodyPr/>
                    <a:lstStyle/>
                    <a:p>
                      <a:pPr algn="l" fontAlgn="b">
                        <a:buNone/>
                      </a:pPr>
                      <a:r>
                        <a:rPr lang="it-IT" sz="1000" u="none" strike="noStrike">
                          <a:effectLst/>
                        </a:rPr>
                        <a:t> </a:t>
                      </a:r>
                      <a:endParaRPr lang="it-IT" sz="1000" b="1" i="0" u="none" strike="noStrike">
                        <a:effectLst/>
                        <a:latin typeface="Times New Roman" panose="02020603050405020304" pitchFamily="18" charset="0"/>
                      </a:endParaRPr>
                    </a:p>
                  </a:txBody>
                  <a:tcPr marL="5350" marR="5350" marT="5350" marB="0" anchor="b"/>
                </a:tc>
                <a:tc>
                  <a:txBody>
                    <a:bodyPr/>
                    <a:lstStyle/>
                    <a:p>
                      <a:pPr algn="ctr" fontAlgn="b">
                        <a:buNone/>
                      </a:pPr>
                      <a:r>
                        <a:rPr lang="it-IT" sz="1000" u="none" strike="noStrike">
                          <a:effectLst/>
                        </a:rPr>
                        <a:t>P4 - St 09</a:t>
                      </a:r>
                      <a:endParaRPr lang="it-IT" sz="1000" b="0" i="0" u="none" strike="noStrike">
                        <a:effectLst/>
                        <a:latin typeface="Times New Roman" panose="02020603050405020304" pitchFamily="18" charset="0"/>
                      </a:endParaRPr>
                    </a:p>
                  </a:txBody>
                  <a:tcPr marL="5350" marR="5350" marT="5350" marB="0" anchor="b"/>
                </a:tc>
                <a:tc>
                  <a:txBody>
                    <a:bodyPr/>
                    <a:lstStyle/>
                    <a:p>
                      <a:pPr algn="l" fontAlgn="t">
                        <a:buNone/>
                      </a:pPr>
                      <a:r>
                        <a:rPr lang="it-IT" sz="1000" u="none" strike="noStrike">
                          <a:effectLst/>
                        </a:rPr>
                        <a:t>Funzionario UPP CAMPAGNOLO Luisa Vittoria</a:t>
                      </a:r>
                      <a:endParaRPr lang="it-IT" sz="1000" b="0" i="0" u="none" strike="noStrike">
                        <a:effectLst/>
                        <a:latin typeface="Times New Roman" panose="02020603050405020304" pitchFamily="18" charset="0"/>
                      </a:endParaRPr>
                    </a:p>
                  </a:txBody>
                  <a:tcPr marL="5350" marR="5350" marT="5350" marB="0"/>
                </a:tc>
                <a:tc>
                  <a:txBody>
                    <a:bodyPr/>
                    <a:lstStyle/>
                    <a:p>
                      <a:pPr algn="r" fontAlgn="b">
                        <a:buNone/>
                      </a:pPr>
                      <a:r>
                        <a:rPr lang="it-IT" sz="1000" u="none" strike="noStrike">
                          <a:effectLst/>
                        </a:rPr>
                        <a:t>9653707</a:t>
                      </a:r>
                      <a:endParaRPr lang="it-IT" sz="1000" b="0" i="0" u="none" strike="noStrike">
                        <a:effectLst/>
                        <a:latin typeface="Times New Roman" panose="02020603050405020304" pitchFamily="18" charset="0"/>
                      </a:endParaRPr>
                    </a:p>
                  </a:txBody>
                  <a:tcPr marL="5350" marR="5350" marT="5350" marB="0" anchor="b"/>
                </a:tc>
                <a:extLst>
                  <a:ext uri="{0D108BD9-81ED-4DB2-BD59-A6C34878D82A}">
                    <a16:rowId xmlns:a16="http://schemas.microsoft.com/office/drawing/2014/main" val="2593179549"/>
                  </a:ext>
                </a:extLst>
              </a:tr>
              <a:tr h="155558">
                <a:tc>
                  <a:txBody>
                    <a:bodyPr/>
                    <a:lstStyle/>
                    <a:p>
                      <a:pPr algn="l" fontAlgn="b">
                        <a:buNone/>
                      </a:pPr>
                      <a:r>
                        <a:rPr lang="it-IT" sz="1000" u="none" strike="noStrike">
                          <a:effectLst/>
                        </a:rPr>
                        <a:t> </a:t>
                      </a:r>
                      <a:endParaRPr lang="it-IT" sz="1000" b="1" i="0" u="none" strike="noStrike">
                        <a:effectLst/>
                        <a:latin typeface="Times New Roman" panose="02020603050405020304" pitchFamily="18" charset="0"/>
                      </a:endParaRPr>
                    </a:p>
                  </a:txBody>
                  <a:tcPr marL="5350" marR="5350" marT="5350" marB="0" anchor="b"/>
                </a:tc>
                <a:tc>
                  <a:txBody>
                    <a:bodyPr/>
                    <a:lstStyle/>
                    <a:p>
                      <a:pPr algn="ctr" fontAlgn="b">
                        <a:buNone/>
                      </a:pPr>
                      <a:r>
                        <a:rPr lang="it-IT" sz="1000" u="none" strike="noStrike">
                          <a:effectLst/>
                        </a:rPr>
                        <a:t>"</a:t>
                      </a:r>
                      <a:endParaRPr lang="it-IT" sz="1000" b="0" i="0" u="none" strike="noStrike">
                        <a:effectLst/>
                        <a:latin typeface="Times New Roman" panose="02020603050405020304" pitchFamily="18" charset="0"/>
                      </a:endParaRPr>
                    </a:p>
                  </a:txBody>
                  <a:tcPr marL="5350" marR="5350" marT="5350" marB="0" anchor="b"/>
                </a:tc>
                <a:tc>
                  <a:txBody>
                    <a:bodyPr/>
                    <a:lstStyle/>
                    <a:p>
                      <a:pPr algn="l" fontAlgn="t">
                        <a:buNone/>
                      </a:pPr>
                      <a:r>
                        <a:rPr lang="it-IT" sz="1000" u="none" strike="noStrike">
                          <a:effectLst/>
                        </a:rPr>
                        <a:t>Funzionario UPP MARANGON Ilaria</a:t>
                      </a:r>
                      <a:endParaRPr lang="it-IT" sz="1000" b="0" i="0" u="none" strike="noStrike">
                        <a:effectLst/>
                        <a:latin typeface="Times New Roman" panose="02020603050405020304" pitchFamily="18" charset="0"/>
                      </a:endParaRPr>
                    </a:p>
                  </a:txBody>
                  <a:tcPr marL="5350" marR="5350" marT="5350" marB="0"/>
                </a:tc>
                <a:tc>
                  <a:txBody>
                    <a:bodyPr/>
                    <a:lstStyle/>
                    <a:p>
                      <a:pPr algn="r" fontAlgn="b">
                        <a:buNone/>
                      </a:pPr>
                      <a:r>
                        <a:rPr lang="it-IT" sz="1000" u="none" strike="noStrike" dirty="0">
                          <a:effectLst/>
                        </a:rPr>
                        <a:t>9653717</a:t>
                      </a:r>
                      <a:endParaRPr lang="it-IT" sz="1000" b="0" i="0" u="none" strike="noStrike" dirty="0">
                        <a:effectLst/>
                        <a:latin typeface="Times New Roman" panose="02020603050405020304" pitchFamily="18" charset="0"/>
                      </a:endParaRPr>
                    </a:p>
                  </a:txBody>
                  <a:tcPr marL="5350" marR="5350" marT="5350" marB="0" anchor="b"/>
                </a:tc>
                <a:extLst>
                  <a:ext uri="{0D108BD9-81ED-4DB2-BD59-A6C34878D82A}">
                    <a16:rowId xmlns:a16="http://schemas.microsoft.com/office/drawing/2014/main" val="746731403"/>
                  </a:ext>
                </a:extLst>
              </a:tr>
              <a:tr h="155558">
                <a:tc>
                  <a:txBody>
                    <a:bodyPr/>
                    <a:lstStyle/>
                    <a:p>
                      <a:pPr algn="l" fontAlgn="b">
                        <a:buNone/>
                      </a:pPr>
                      <a:r>
                        <a:rPr lang="it-IT" sz="1000" u="none" strike="noStrike">
                          <a:effectLst/>
                        </a:rPr>
                        <a:t> </a:t>
                      </a:r>
                      <a:endParaRPr lang="it-IT" sz="1000" b="1" i="0" u="none" strike="noStrike">
                        <a:effectLst/>
                        <a:latin typeface="Times New Roman" panose="02020603050405020304" pitchFamily="18" charset="0"/>
                      </a:endParaRPr>
                    </a:p>
                  </a:txBody>
                  <a:tcPr marL="5350" marR="5350" marT="5350" marB="0" anchor="b"/>
                </a:tc>
                <a:tc>
                  <a:txBody>
                    <a:bodyPr/>
                    <a:lstStyle/>
                    <a:p>
                      <a:pPr algn="ctr" fontAlgn="t">
                        <a:buNone/>
                      </a:pPr>
                      <a:r>
                        <a:rPr lang="it-IT" sz="1000" u="none" strike="noStrike">
                          <a:effectLst/>
                        </a:rPr>
                        <a:t>P4 - St 9</a:t>
                      </a:r>
                      <a:endParaRPr lang="it-IT" sz="1000" b="0" i="0" u="none" strike="noStrike">
                        <a:effectLst/>
                        <a:latin typeface="Times New Roman" panose="02020603050405020304" pitchFamily="18" charset="0"/>
                      </a:endParaRPr>
                    </a:p>
                  </a:txBody>
                  <a:tcPr marL="5350" marR="5350" marT="5350" marB="0"/>
                </a:tc>
                <a:tc>
                  <a:txBody>
                    <a:bodyPr/>
                    <a:lstStyle/>
                    <a:p>
                      <a:pPr algn="l" fontAlgn="t">
                        <a:buNone/>
                      </a:pPr>
                      <a:r>
                        <a:rPr lang="it-IT" sz="1000" u="none" strike="noStrike">
                          <a:effectLst/>
                        </a:rPr>
                        <a:t>Funzionario UPP DI STEFANO Dario</a:t>
                      </a:r>
                      <a:endParaRPr lang="it-IT" sz="1000" b="0" i="0" u="none" strike="noStrike">
                        <a:effectLst/>
                        <a:latin typeface="Times New Roman" panose="02020603050405020304" pitchFamily="18" charset="0"/>
                      </a:endParaRPr>
                    </a:p>
                  </a:txBody>
                  <a:tcPr marL="5350" marR="5350" marT="5350" marB="0"/>
                </a:tc>
                <a:tc>
                  <a:txBody>
                    <a:bodyPr/>
                    <a:lstStyle/>
                    <a:p>
                      <a:pPr algn="r" fontAlgn="b">
                        <a:buNone/>
                      </a:pPr>
                      <a:r>
                        <a:rPr lang="it-IT" sz="1000" u="none" strike="noStrike" dirty="0">
                          <a:effectLst/>
                        </a:rPr>
                        <a:t>9653766</a:t>
                      </a:r>
                      <a:endParaRPr lang="it-IT" sz="1000" b="0" i="0" u="none" strike="noStrike" dirty="0">
                        <a:effectLst/>
                        <a:latin typeface="Times New Roman" panose="02020603050405020304" pitchFamily="18" charset="0"/>
                      </a:endParaRPr>
                    </a:p>
                  </a:txBody>
                  <a:tcPr marL="5350" marR="5350" marT="5350" marB="0" anchor="b"/>
                </a:tc>
                <a:extLst>
                  <a:ext uri="{0D108BD9-81ED-4DB2-BD59-A6C34878D82A}">
                    <a16:rowId xmlns:a16="http://schemas.microsoft.com/office/drawing/2014/main" val="4234715619"/>
                  </a:ext>
                </a:extLst>
              </a:tr>
              <a:tr h="155558">
                <a:tc>
                  <a:txBody>
                    <a:bodyPr/>
                    <a:lstStyle/>
                    <a:p>
                      <a:pPr algn="l" fontAlgn="b">
                        <a:buNone/>
                      </a:pPr>
                      <a:r>
                        <a:rPr lang="it-IT" sz="1000" u="none" strike="noStrike">
                          <a:effectLst/>
                        </a:rPr>
                        <a:t> </a:t>
                      </a:r>
                      <a:endParaRPr lang="it-IT" sz="1000" b="1" i="0" u="none" strike="noStrike">
                        <a:effectLst/>
                        <a:latin typeface="Times New Roman" panose="02020603050405020304" pitchFamily="18" charset="0"/>
                      </a:endParaRPr>
                    </a:p>
                  </a:txBody>
                  <a:tcPr marL="5350" marR="5350" marT="5350" marB="0" anchor="b"/>
                </a:tc>
                <a:tc>
                  <a:txBody>
                    <a:bodyPr/>
                    <a:lstStyle/>
                    <a:p>
                      <a:pPr algn="ctr" fontAlgn="t">
                        <a:buNone/>
                      </a:pPr>
                      <a:r>
                        <a:rPr lang="it-IT" sz="1000" u="none" strike="noStrike">
                          <a:effectLst/>
                        </a:rPr>
                        <a:t>P4 - St 15</a:t>
                      </a:r>
                      <a:endParaRPr lang="it-IT" sz="1000" b="0" i="0" u="none" strike="noStrike">
                        <a:effectLst/>
                        <a:latin typeface="Times New Roman" panose="02020603050405020304" pitchFamily="18" charset="0"/>
                      </a:endParaRPr>
                    </a:p>
                  </a:txBody>
                  <a:tcPr marL="5350" marR="5350" marT="5350" marB="0"/>
                </a:tc>
                <a:tc>
                  <a:txBody>
                    <a:bodyPr/>
                    <a:lstStyle/>
                    <a:p>
                      <a:pPr algn="l" fontAlgn="t">
                        <a:buNone/>
                      </a:pPr>
                      <a:r>
                        <a:rPr lang="it-IT" sz="1000" u="none" strike="noStrike">
                          <a:effectLst/>
                        </a:rPr>
                        <a:t>Funzionario UPP BONADEI Matilde</a:t>
                      </a:r>
                      <a:endParaRPr lang="it-IT" sz="1000" b="0" i="0" u="none" strike="noStrike">
                        <a:effectLst/>
                        <a:latin typeface="Times New Roman" panose="02020603050405020304" pitchFamily="18" charset="0"/>
                      </a:endParaRPr>
                    </a:p>
                  </a:txBody>
                  <a:tcPr marL="5350" marR="5350" marT="5350" marB="0"/>
                </a:tc>
                <a:tc>
                  <a:txBody>
                    <a:bodyPr/>
                    <a:lstStyle/>
                    <a:p>
                      <a:pPr algn="r" fontAlgn="b">
                        <a:buNone/>
                      </a:pPr>
                      <a:r>
                        <a:rPr lang="it-IT" sz="1000" u="none" strike="noStrike">
                          <a:effectLst/>
                        </a:rPr>
                        <a:t>9653739</a:t>
                      </a:r>
                      <a:endParaRPr lang="it-IT" sz="1000" b="0" i="0" u="none" strike="noStrike">
                        <a:effectLst/>
                        <a:latin typeface="Times New Roman" panose="02020603050405020304" pitchFamily="18" charset="0"/>
                      </a:endParaRPr>
                    </a:p>
                  </a:txBody>
                  <a:tcPr marL="5350" marR="5350" marT="5350" marB="0" anchor="b"/>
                </a:tc>
                <a:extLst>
                  <a:ext uri="{0D108BD9-81ED-4DB2-BD59-A6C34878D82A}">
                    <a16:rowId xmlns:a16="http://schemas.microsoft.com/office/drawing/2014/main" val="1058727953"/>
                  </a:ext>
                </a:extLst>
              </a:tr>
              <a:tr h="155558">
                <a:tc>
                  <a:txBody>
                    <a:bodyPr/>
                    <a:lstStyle/>
                    <a:p>
                      <a:pPr algn="l" fontAlgn="b">
                        <a:buNone/>
                      </a:pPr>
                      <a:r>
                        <a:rPr lang="it-IT" sz="1000" u="none" strike="noStrike">
                          <a:effectLst/>
                        </a:rPr>
                        <a:t> </a:t>
                      </a:r>
                      <a:endParaRPr lang="it-IT" sz="1000" b="1" i="0" u="none" strike="noStrike">
                        <a:effectLst/>
                        <a:latin typeface="Times New Roman" panose="02020603050405020304" pitchFamily="18" charset="0"/>
                      </a:endParaRPr>
                    </a:p>
                  </a:txBody>
                  <a:tcPr marL="5350" marR="5350" marT="5350" marB="0" anchor="b"/>
                </a:tc>
                <a:tc>
                  <a:txBody>
                    <a:bodyPr/>
                    <a:lstStyle/>
                    <a:p>
                      <a:pPr algn="ctr" fontAlgn="t">
                        <a:buNone/>
                      </a:pPr>
                      <a:r>
                        <a:rPr lang="it-IT" sz="1000" u="none" strike="noStrike">
                          <a:effectLst/>
                        </a:rPr>
                        <a:t>"</a:t>
                      </a:r>
                      <a:endParaRPr lang="it-IT" sz="1000" b="0" i="0" u="none" strike="noStrike">
                        <a:effectLst/>
                        <a:latin typeface="Times New Roman" panose="02020603050405020304" pitchFamily="18" charset="0"/>
                      </a:endParaRPr>
                    </a:p>
                  </a:txBody>
                  <a:tcPr marL="5350" marR="5350" marT="5350" marB="0"/>
                </a:tc>
                <a:tc>
                  <a:txBody>
                    <a:bodyPr/>
                    <a:lstStyle/>
                    <a:p>
                      <a:pPr algn="l" fontAlgn="t">
                        <a:buNone/>
                      </a:pPr>
                      <a:r>
                        <a:rPr lang="it-IT" sz="1000" u="none" strike="noStrike">
                          <a:effectLst/>
                        </a:rPr>
                        <a:t>Funzionario UPP MACCATROZZO Andrea</a:t>
                      </a:r>
                      <a:endParaRPr lang="it-IT" sz="1000" b="0" i="0" u="none" strike="noStrike">
                        <a:effectLst/>
                        <a:latin typeface="Times New Roman" panose="02020603050405020304" pitchFamily="18" charset="0"/>
                      </a:endParaRPr>
                    </a:p>
                  </a:txBody>
                  <a:tcPr marL="5350" marR="5350" marT="5350" marB="0"/>
                </a:tc>
                <a:tc>
                  <a:txBody>
                    <a:bodyPr/>
                    <a:lstStyle/>
                    <a:p>
                      <a:pPr algn="r" fontAlgn="t">
                        <a:buNone/>
                      </a:pPr>
                      <a:r>
                        <a:rPr lang="it-IT" sz="1000" u="none" strike="noStrike" dirty="0">
                          <a:effectLst/>
                        </a:rPr>
                        <a:t>9653767</a:t>
                      </a:r>
                      <a:endParaRPr lang="it-IT" sz="1000" b="0" i="0" u="none" strike="noStrike" dirty="0">
                        <a:effectLst/>
                        <a:latin typeface="Times New Roman" panose="02020603050405020304" pitchFamily="18" charset="0"/>
                      </a:endParaRPr>
                    </a:p>
                  </a:txBody>
                  <a:tcPr marL="5350" marR="5350" marT="5350" marB="0"/>
                </a:tc>
                <a:extLst>
                  <a:ext uri="{0D108BD9-81ED-4DB2-BD59-A6C34878D82A}">
                    <a16:rowId xmlns:a16="http://schemas.microsoft.com/office/drawing/2014/main" val="991060960"/>
                  </a:ext>
                </a:extLst>
              </a:tr>
              <a:tr h="155558">
                <a:tc>
                  <a:txBody>
                    <a:bodyPr/>
                    <a:lstStyle/>
                    <a:p>
                      <a:pPr algn="l" fontAlgn="b">
                        <a:buNone/>
                      </a:pPr>
                      <a:r>
                        <a:rPr lang="it-IT" sz="1000" u="none" strike="noStrike">
                          <a:effectLst/>
                        </a:rPr>
                        <a:t> </a:t>
                      </a:r>
                      <a:endParaRPr lang="it-IT" sz="1000" b="1" i="0" u="none" strike="noStrike">
                        <a:effectLst/>
                        <a:latin typeface="Times New Roman" panose="02020603050405020304" pitchFamily="18" charset="0"/>
                      </a:endParaRPr>
                    </a:p>
                  </a:txBody>
                  <a:tcPr marL="5350" marR="5350" marT="5350" marB="0" anchor="b"/>
                </a:tc>
                <a:tc>
                  <a:txBody>
                    <a:bodyPr/>
                    <a:lstStyle/>
                    <a:p>
                      <a:pPr algn="ctr" fontAlgn="t">
                        <a:buNone/>
                      </a:pPr>
                      <a:r>
                        <a:rPr lang="it-IT" sz="1000" u="none" strike="noStrike">
                          <a:effectLst/>
                        </a:rPr>
                        <a:t>St 2</a:t>
                      </a:r>
                      <a:endParaRPr lang="it-IT" sz="1000" b="0" i="0" u="none" strike="noStrike">
                        <a:effectLst/>
                        <a:latin typeface="Times New Roman" panose="02020603050405020304" pitchFamily="18" charset="0"/>
                      </a:endParaRPr>
                    </a:p>
                  </a:txBody>
                  <a:tcPr marL="5350" marR="5350" marT="5350" marB="0"/>
                </a:tc>
                <a:tc>
                  <a:txBody>
                    <a:bodyPr/>
                    <a:lstStyle/>
                    <a:p>
                      <a:pPr algn="l" fontAlgn="t">
                        <a:buNone/>
                      </a:pPr>
                      <a:r>
                        <a:rPr lang="it-IT" sz="1000" u="none" strike="noStrike">
                          <a:effectLst/>
                        </a:rPr>
                        <a:t>Funzionario UPP MARTINELLI Luca</a:t>
                      </a:r>
                      <a:endParaRPr lang="it-IT" sz="1000" b="0" i="0" u="none" strike="noStrike">
                        <a:effectLst/>
                        <a:latin typeface="Times New Roman" panose="02020603050405020304" pitchFamily="18" charset="0"/>
                      </a:endParaRPr>
                    </a:p>
                  </a:txBody>
                  <a:tcPr marL="5350" marR="5350" marT="5350" marB="0"/>
                </a:tc>
                <a:tc>
                  <a:txBody>
                    <a:bodyPr/>
                    <a:lstStyle/>
                    <a:p>
                      <a:pPr algn="r" fontAlgn="t">
                        <a:buNone/>
                      </a:pPr>
                      <a:r>
                        <a:rPr lang="it-IT" sz="1000" u="none" strike="noStrike">
                          <a:effectLst/>
                        </a:rPr>
                        <a:t>9653729</a:t>
                      </a:r>
                      <a:endParaRPr lang="it-IT" sz="1000" b="0" i="0" u="none" strike="noStrike">
                        <a:effectLst/>
                        <a:latin typeface="Times New Roman" panose="02020603050405020304" pitchFamily="18" charset="0"/>
                      </a:endParaRPr>
                    </a:p>
                  </a:txBody>
                  <a:tcPr marL="5350" marR="5350" marT="5350" marB="0"/>
                </a:tc>
                <a:extLst>
                  <a:ext uri="{0D108BD9-81ED-4DB2-BD59-A6C34878D82A}">
                    <a16:rowId xmlns:a16="http://schemas.microsoft.com/office/drawing/2014/main" val="3331606773"/>
                  </a:ext>
                </a:extLst>
              </a:tr>
              <a:tr h="155558">
                <a:tc>
                  <a:txBody>
                    <a:bodyPr/>
                    <a:lstStyle/>
                    <a:p>
                      <a:pPr algn="l" fontAlgn="b">
                        <a:buNone/>
                      </a:pPr>
                      <a:r>
                        <a:rPr lang="it-IT" sz="1000" u="none" strike="noStrike">
                          <a:effectLst/>
                        </a:rPr>
                        <a:t> </a:t>
                      </a:r>
                      <a:endParaRPr lang="it-IT" sz="1000" b="1" i="0" u="none" strike="noStrike">
                        <a:effectLst/>
                        <a:latin typeface="Times New Roman" panose="02020603050405020304" pitchFamily="18" charset="0"/>
                      </a:endParaRPr>
                    </a:p>
                  </a:txBody>
                  <a:tcPr marL="5350" marR="5350" marT="5350" marB="0" anchor="b"/>
                </a:tc>
                <a:tc>
                  <a:txBody>
                    <a:bodyPr/>
                    <a:lstStyle/>
                    <a:p>
                      <a:pPr algn="ctr" fontAlgn="t">
                        <a:buNone/>
                      </a:pPr>
                      <a:r>
                        <a:rPr lang="it-IT" sz="1000" u="none" strike="noStrike">
                          <a:effectLst/>
                        </a:rPr>
                        <a:t>P3 - St 07</a:t>
                      </a:r>
                      <a:endParaRPr lang="it-IT" sz="1000" b="0" i="0" u="none" strike="noStrike">
                        <a:effectLst/>
                        <a:latin typeface="Times New Roman" panose="02020603050405020304" pitchFamily="18" charset="0"/>
                      </a:endParaRPr>
                    </a:p>
                  </a:txBody>
                  <a:tcPr marL="5350" marR="5350" marT="5350" marB="0"/>
                </a:tc>
                <a:tc>
                  <a:txBody>
                    <a:bodyPr/>
                    <a:lstStyle/>
                    <a:p>
                      <a:pPr algn="l" fontAlgn="t">
                        <a:buNone/>
                      </a:pPr>
                      <a:r>
                        <a:rPr lang="it-IT" sz="1000" u="none" strike="noStrike">
                          <a:effectLst/>
                        </a:rPr>
                        <a:t>Funzionario UPP PARISI DI GANGI Roberta</a:t>
                      </a:r>
                      <a:endParaRPr lang="it-IT" sz="1000" b="0" i="0" u="none" strike="noStrike">
                        <a:effectLst/>
                        <a:latin typeface="Times New Roman" panose="02020603050405020304" pitchFamily="18" charset="0"/>
                      </a:endParaRPr>
                    </a:p>
                  </a:txBody>
                  <a:tcPr marL="5350" marR="5350" marT="5350" marB="0"/>
                </a:tc>
                <a:tc>
                  <a:txBody>
                    <a:bodyPr/>
                    <a:lstStyle/>
                    <a:p>
                      <a:pPr algn="r" fontAlgn="t">
                        <a:buNone/>
                      </a:pPr>
                      <a:r>
                        <a:rPr lang="it-IT" sz="1000" u="none" strike="noStrike" dirty="0">
                          <a:effectLst/>
                        </a:rPr>
                        <a:t>9653772</a:t>
                      </a:r>
                      <a:endParaRPr lang="it-IT" sz="1000" b="0" i="0" u="none" strike="noStrike" dirty="0">
                        <a:effectLst/>
                        <a:latin typeface="Times New Roman" panose="02020603050405020304" pitchFamily="18" charset="0"/>
                      </a:endParaRPr>
                    </a:p>
                  </a:txBody>
                  <a:tcPr marL="5350" marR="5350" marT="5350" marB="0"/>
                </a:tc>
                <a:extLst>
                  <a:ext uri="{0D108BD9-81ED-4DB2-BD59-A6C34878D82A}">
                    <a16:rowId xmlns:a16="http://schemas.microsoft.com/office/drawing/2014/main" val="369315636"/>
                  </a:ext>
                </a:extLst>
              </a:tr>
              <a:tr h="155558">
                <a:tc>
                  <a:txBody>
                    <a:bodyPr/>
                    <a:lstStyle/>
                    <a:p>
                      <a:pPr algn="l" fontAlgn="ctr">
                        <a:buNone/>
                      </a:pPr>
                      <a:r>
                        <a:rPr lang="it-IT" sz="1000" u="none" strike="noStrike">
                          <a:effectLst/>
                        </a:rPr>
                        <a:t> </a:t>
                      </a:r>
                      <a:endParaRPr lang="it-IT" sz="1000" b="1" i="0" u="none" strike="noStrike">
                        <a:effectLst/>
                        <a:latin typeface="Times New Roman" panose="02020603050405020304" pitchFamily="18" charset="0"/>
                      </a:endParaRPr>
                    </a:p>
                  </a:txBody>
                  <a:tcPr marL="5350" marR="5350" marT="5350" marB="0" anchor="ctr"/>
                </a:tc>
                <a:tc>
                  <a:txBody>
                    <a:bodyPr/>
                    <a:lstStyle/>
                    <a:p>
                      <a:pPr algn="ctr" fontAlgn="ctr">
                        <a:buNone/>
                      </a:pPr>
                      <a:r>
                        <a:rPr lang="it-IT" sz="1000" u="none" strike="noStrike">
                          <a:effectLst/>
                        </a:rPr>
                        <a:t>P3 - St 11</a:t>
                      </a:r>
                      <a:endParaRPr lang="it-IT" sz="1000" b="0" i="0" u="none" strike="noStrike">
                        <a:effectLst/>
                        <a:latin typeface="Times New Roman" panose="02020603050405020304" pitchFamily="18" charset="0"/>
                      </a:endParaRPr>
                    </a:p>
                  </a:txBody>
                  <a:tcPr marL="5350" marR="5350" marT="5350" marB="0" anchor="ctr"/>
                </a:tc>
                <a:tc>
                  <a:txBody>
                    <a:bodyPr/>
                    <a:lstStyle/>
                    <a:p>
                      <a:pPr algn="l" fontAlgn="t">
                        <a:buNone/>
                      </a:pPr>
                      <a:r>
                        <a:rPr lang="it-IT" sz="1000" u="none" strike="noStrike">
                          <a:effectLst/>
                        </a:rPr>
                        <a:t>Funzionario UPP D'AGOSTINO Alessandra</a:t>
                      </a:r>
                      <a:endParaRPr lang="it-IT" sz="1000" b="0" i="0" u="none" strike="noStrike">
                        <a:effectLst/>
                        <a:latin typeface="Times New Roman" panose="02020603050405020304" pitchFamily="18" charset="0"/>
                      </a:endParaRPr>
                    </a:p>
                  </a:txBody>
                  <a:tcPr marL="5350" marR="5350" marT="5350" marB="0"/>
                </a:tc>
                <a:tc>
                  <a:txBody>
                    <a:bodyPr/>
                    <a:lstStyle/>
                    <a:p>
                      <a:pPr algn="r" fontAlgn="t">
                        <a:buNone/>
                      </a:pPr>
                      <a:r>
                        <a:rPr lang="it-IT" sz="1000" u="none" strike="noStrike" dirty="0">
                          <a:effectLst/>
                        </a:rPr>
                        <a:t>9653760</a:t>
                      </a:r>
                      <a:endParaRPr lang="it-IT" sz="1000" b="0" i="0" u="none" strike="noStrike" dirty="0">
                        <a:effectLst/>
                        <a:latin typeface="Times New Roman" panose="02020603050405020304" pitchFamily="18" charset="0"/>
                      </a:endParaRPr>
                    </a:p>
                  </a:txBody>
                  <a:tcPr marL="5350" marR="5350" marT="5350" marB="0"/>
                </a:tc>
                <a:extLst>
                  <a:ext uri="{0D108BD9-81ED-4DB2-BD59-A6C34878D82A}">
                    <a16:rowId xmlns:a16="http://schemas.microsoft.com/office/drawing/2014/main" val="2178809250"/>
                  </a:ext>
                </a:extLst>
              </a:tr>
              <a:tr h="155558">
                <a:tc>
                  <a:txBody>
                    <a:bodyPr/>
                    <a:lstStyle/>
                    <a:p>
                      <a:pPr algn="l" fontAlgn="b">
                        <a:buNone/>
                      </a:pPr>
                      <a:r>
                        <a:rPr lang="it-IT" sz="1000" u="none" strike="noStrike">
                          <a:effectLst/>
                        </a:rPr>
                        <a:t> </a:t>
                      </a:r>
                      <a:endParaRPr lang="it-IT" sz="1000" b="1" i="0" u="none" strike="noStrike">
                        <a:effectLst/>
                        <a:latin typeface="Times New Roman" panose="02020603050405020304" pitchFamily="18" charset="0"/>
                      </a:endParaRPr>
                    </a:p>
                  </a:txBody>
                  <a:tcPr marL="5350" marR="5350" marT="5350" marB="0" anchor="b"/>
                </a:tc>
                <a:tc>
                  <a:txBody>
                    <a:bodyPr/>
                    <a:lstStyle/>
                    <a:p>
                      <a:pPr algn="ctr" fontAlgn="b">
                        <a:buNone/>
                      </a:pPr>
                      <a:r>
                        <a:rPr lang="it-IT" sz="1000" u="none" strike="noStrike">
                          <a:effectLst/>
                        </a:rPr>
                        <a:t>P3 - St 14</a:t>
                      </a:r>
                      <a:endParaRPr lang="it-IT" sz="1000" b="0" i="0" u="none" strike="noStrike">
                        <a:effectLst/>
                        <a:latin typeface="Times New Roman" panose="02020603050405020304" pitchFamily="18" charset="0"/>
                      </a:endParaRPr>
                    </a:p>
                  </a:txBody>
                  <a:tcPr marL="5350" marR="5350" marT="5350" marB="0" anchor="b"/>
                </a:tc>
                <a:tc>
                  <a:txBody>
                    <a:bodyPr/>
                    <a:lstStyle/>
                    <a:p>
                      <a:pPr algn="l" fontAlgn="t">
                        <a:buNone/>
                      </a:pPr>
                      <a:r>
                        <a:rPr lang="it-IT" sz="1000" u="none" strike="noStrike">
                          <a:effectLst/>
                        </a:rPr>
                        <a:t>Funzionario UPP PUGIOTTO Anna</a:t>
                      </a:r>
                      <a:endParaRPr lang="it-IT" sz="1000" b="0" i="0" u="none" strike="noStrike">
                        <a:effectLst/>
                        <a:latin typeface="Times New Roman" panose="02020603050405020304" pitchFamily="18" charset="0"/>
                      </a:endParaRPr>
                    </a:p>
                  </a:txBody>
                  <a:tcPr marL="5350" marR="5350" marT="5350" marB="0"/>
                </a:tc>
                <a:tc>
                  <a:txBody>
                    <a:bodyPr/>
                    <a:lstStyle/>
                    <a:p>
                      <a:pPr algn="r" fontAlgn="b">
                        <a:buNone/>
                      </a:pPr>
                      <a:r>
                        <a:rPr lang="it-IT" sz="1000" u="none" strike="noStrike" dirty="0">
                          <a:effectLst/>
                        </a:rPr>
                        <a:t>9673750</a:t>
                      </a:r>
                      <a:endParaRPr lang="it-IT" sz="1000" b="0" i="0" u="none" strike="noStrike" dirty="0">
                        <a:effectLst/>
                        <a:latin typeface="Times New Roman" panose="02020603050405020304" pitchFamily="18" charset="0"/>
                      </a:endParaRPr>
                    </a:p>
                  </a:txBody>
                  <a:tcPr marL="5350" marR="5350" marT="5350" marB="0" anchor="b"/>
                </a:tc>
                <a:extLst>
                  <a:ext uri="{0D108BD9-81ED-4DB2-BD59-A6C34878D82A}">
                    <a16:rowId xmlns:a16="http://schemas.microsoft.com/office/drawing/2014/main" val="2178079354"/>
                  </a:ext>
                </a:extLst>
              </a:tr>
              <a:tr h="155558">
                <a:tc>
                  <a:txBody>
                    <a:bodyPr/>
                    <a:lstStyle/>
                    <a:p>
                      <a:pPr algn="l" fontAlgn="b">
                        <a:buNone/>
                      </a:pPr>
                      <a:r>
                        <a:rPr lang="it-IT" sz="1000" u="none" strike="noStrike">
                          <a:effectLst/>
                        </a:rPr>
                        <a:t> </a:t>
                      </a:r>
                      <a:endParaRPr lang="it-IT" sz="1000" b="1" i="0" u="none" strike="noStrike">
                        <a:effectLst/>
                        <a:latin typeface="Times New Roman" panose="02020603050405020304" pitchFamily="18" charset="0"/>
                      </a:endParaRPr>
                    </a:p>
                  </a:txBody>
                  <a:tcPr marL="5350" marR="5350" marT="5350" marB="0" anchor="b"/>
                </a:tc>
                <a:tc>
                  <a:txBody>
                    <a:bodyPr/>
                    <a:lstStyle/>
                    <a:p>
                      <a:pPr algn="ctr" fontAlgn="b">
                        <a:buNone/>
                      </a:pPr>
                      <a:r>
                        <a:rPr lang="it-IT" sz="1000" u="none" strike="noStrike">
                          <a:effectLst/>
                        </a:rPr>
                        <a:t>P4 - St 9</a:t>
                      </a:r>
                      <a:endParaRPr lang="it-IT" sz="1000" b="0" i="0" u="none" strike="noStrike">
                        <a:effectLst/>
                        <a:latin typeface="Times New Roman" panose="02020603050405020304" pitchFamily="18" charset="0"/>
                      </a:endParaRPr>
                    </a:p>
                  </a:txBody>
                  <a:tcPr marL="5350" marR="5350" marT="5350" marB="0" anchor="b"/>
                </a:tc>
                <a:tc>
                  <a:txBody>
                    <a:bodyPr/>
                    <a:lstStyle/>
                    <a:p>
                      <a:pPr algn="l" fontAlgn="t">
                        <a:buNone/>
                      </a:pPr>
                      <a:r>
                        <a:rPr lang="it-IT" sz="1000" u="none" strike="noStrike" dirty="0">
                          <a:effectLst/>
                        </a:rPr>
                        <a:t>Funzionario UPP MANCARI Simona</a:t>
                      </a:r>
                      <a:endParaRPr lang="it-IT" sz="1000" b="0" i="0" u="none" strike="noStrike" dirty="0">
                        <a:effectLst/>
                        <a:latin typeface="Times New Roman" panose="02020603050405020304" pitchFamily="18" charset="0"/>
                      </a:endParaRPr>
                    </a:p>
                  </a:txBody>
                  <a:tcPr marL="5350" marR="5350" marT="5350" marB="0"/>
                </a:tc>
                <a:tc>
                  <a:txBody>
                    <a:bodyPr/>
                    <a:lstStyle/>
                    <a:p>
                      <a:pPr algn="r" fontAlgn="b">
                        <a:buNone/>
                      </a:pPr>
                      <a:r>
                        <a:rPr lang="it-IT" sz="1000" u="none" strike="noStrike" dirty="0">
                          <a:effectLst/>
                        </a:rPr>
                        <a:t> </a:t>
                      </a:r>
                      <a:endParaRPr lang="it-IT" sz="1000" b="0" i="0" u="none" strike="noStrike" dirty="0">
                        <a:effectLst/>
                        <a:latin typeface="Times New Roman" panose="02020603050405020304" pitchFamily="18" charset="0"/>
                      </a:endParaRPr>
                    </a:p>
                  </a:txBody>
                  <a:tcPr marL="5350" marR="5350" marT="5350" marB="0" anchor="b"/>
                </a:tc>
                <a:extLst>
                  <a:ext uri="{0D108BD9-81ED-4DB2-BD59-A6C34878D82A}">
                    <a16:rowId xmlns:a16="http://schemas.microsoft.com/office/drawing/2014/main" val="4287759853"/>
                  </a:ext>
                </a:extLst>
              </a:tr>
              <a:tr h="155558">
                <a:tc>
                  <a:txBody>
                    <a:bodyPr/>
                    <a:lstStyle/>
                    <a:p>
                      <a:pPr algn="l" fontAlgn="b">
                        <a:buNone/>
                      </a:pPr>
                      <a:r>
                        <a:rPr lang="it-IT" sz="1000" u="none" strike="noStrike">
                          <a:effectLst/>
                        </a:rPr>
                        <a:t>Ausiliari</a:t>
                      </a:r>
                      <a:endParaRPr lang="it-IT" sz="1000" b="1" i="0" u="none" strike="noStrike">
                        <a:effectLst/>
                        <a:latin typeface="Times New Roman" panose="02020603050405020304" pitchFamily="18" charset="0"/>
                      </a:endParaRPr>
                    </a:p>
                  </a:txBody>
                  <a:tcPr marL="5350" marR="5350" marT="5350" marB="0" anchor="b"/>
                </a:tc>
                <a:tc>
                  <a:txBody>
                    <a:bodyPr/>
                    <a:lstStyle/>
                    <a:p>
                      <a:pPr algn="ctr" fontAlgn="b">
                        <a:buNone/>
                      </a:pPr>
                      <a:r>
                        <a:rPr lang="it-IT" sz="1000" u="none" strike="noStrike">
                          <a:effectLst/>
                        </a:rPr>
                        <a:t>P4 - St 15</a:t>
                      </a:r>
                      <a:endParaRPr lang="it-IT" sz="1000" b="0" i="0" u="none" strike="noStrike">
                        <a:effectLst/>
                        <a:latin typeface="Times New Roman" panose="02020603050405020304" pitchFamily="18" charset="0"/>
                      </a:endParaRPr>
                    </a:p>
                  </a:txBody>
                  <a:tcPr marL="5350" marR="5350" marT="5350" marB="0" anchor="b"/>
                </a:tc>
                <a:tc>
                  <a:txBody>
                    <a:bodyPr/>
                    <a:lstStyle/>
                    <a:p>
                      <a:pPr algn="l" fontAlgn="t">
                        <a:buNone/>
                      </a:pPr>
                      <a:r>
                        <a:rPr lang="it-IT" sz="1000" u="none" strike="noStrike">
                          <a:effectLst/>
                        </a:rPr>
                        <a:t>Operatore BOTTACIN Graziella Gabriella</a:t>
                      </a:r>
                      <a:endParaRPr lang="it-IT" sz="1000" b="0" i="0" u="none" strike="noStrike">
                        <a:effectLst/>
                        <a:latin typeface="Times New Roman" panose="02020603050405020304" pitchFamily="18" charset="0"/>
                      </a:endParaRPr>
                    </a:p>
                  </a:txBody>
                  <a:tcPr marL="5350" marR="5350" marT="5350" marB="0"/>
                </a:tc>
                <a:tc>
                  <a:txBody>
                    <a:bodyPr/>
                    <a:lstStyle/>
                    <a:p>
                      <a:pPr algn="r" fontAlgn="b">
                        <a:buNone/>
                      </a:pPr>
                      <a:endParaRPr lang="it-IT" sz="1000" b="0" i="0" u="none" strike="noStrike" dirty="0">
                        <a:effectLst/>
                        <a:latin typeface="Times New Roman" panose="02020603050405020304" pitchFamily="18" charset="0"/>
                      </a:endParaRPr>
                    </a:p>
                  </a:txBody>
                  <a:tcPr marL="5350" marR="5350" marT="5350" marB="0" anchor="b"/>
                </a:tc>
                <a:extLst>
                  <a:ext uri="{0D108BD9-81ED-4DB2-BD59-A6C34878D82A}">
                    <a16:rowId xmlns:a16="http://schemas.microsoft.com/office/drawing/2014/main" val="3828894954"/>
                  </a:ext>
                </a:extLst>
              </a:tr>
              <a:tr h="155558">
                <a:tc>
                  <a:txBody>
                    <a:bodyPr/>
                    <a:lstStyle/>
                    <a:p>
                      <a:pPr algn="l" fontAlgn="b">
                        <a:buNone/>
                      </a:pPr>
                      <a:r>
                        <a:rPr lang="it-IT" sz="1000" u="none" strike="noStrike">
                          <a:effectLst/>
                        </a:rPr>
                        <a:t> </a:t>
                      </a:r>
                      <a:endParaRPr lang="it-IT" sz="1000" b="1" i="0" u="none" strike="noStrike">
                        <a:effectLst/>
                        <a:latin typeface="Times New Roman" panose="02020603050405020304" pitchFamily="18" charset="0"/>
                      </a:endParaRPr>
                    </a:p>
                  </a:txBody>
                  <a:tcPr marL="5350" marR="5350" marT="5350" marB="0" anchor="b"/>
                </a:tc>
                <a:tc>
                  <a:txBody>
                    <a:bodyPr/>
                    <a:lstStyle/>
                    <a:p>
                      <a:pPr algn="ctr" fontAlgn="b">
                        <a:buNone/>
                      </a:pPr>
                      <a:r>
                        <a:rPr lang="it-IT" sz="1000" u="none" strike="noStrike">
                          <a:effectLst/>
                        </a:rPr>
                        <a:t>p4 -St 03</a:t>
                      </a:r>
                      <a:endParaRPr lang="it-IT" sz="1000" b="0" i="0" u="none" strike="noStrike">
                        <a:effectLst/>
                        <a:latin typeface="Times New Roman" panose="02020603050405020304" pitchFamily="18" charset="0"/>
                      </a:endParaRPr>
                    </a:p>
                  </a:txBody>
                  <a:tcPr marL="5350" marR="5350" marT="5350" marB="0" anchor="b"/>
                </a:tc>
                <a:tc>
                  <a:txBody>
                    <a:bodyPr/>
                    <a:lstStyle/>
                    <a:p>
                      <a:pPr algn="l" fontAlgn="t">
                        <a:buNone/>
                      </a:pPr>
                      <a:r>
                        <a:rPr lang="it-IT" sz="1000" u="none" strike="noStrike">
                          <a:effectLst/>
                        </a:rPr>
                        <a:t>Operatore LOGIURATO Gianmichele</a:t>
                      </a:r>
                      <a:endParaRPr lang="it-IT" sz="1000" b="0" i="0" u="none" strike="noStrike">
                        <a:effectLst/>
                        <a:latin typeface="Times New Roman" panose="02020603050405020304" pitchFamily="18" charset="0"/>
                      </a:endParaRPr>
                    </a:p>
                  </a:txBody>
                  <a:tcPr marL="5350" marR="5350" marT="5350" marB="0"/>
                </a:tc>
                <a:tc>
                  <a:txBody>
                    <a:bodyPr/>
                    <a:lstStyle/>
                    <a:p>
                      <a:pPr algn="r" fontAlgn="b">
                        <a:buNone/>
                      </a:pPr>
                      <a:endParaRPr lang="it-IT" sz="1000" b="0" i="0" u="none" strike="noStrike" dirty="0">
                        <a:effectLst/>
                        <a:latin typeface="Times New Roman" panose="02020603050405020304" pitchFamily="18" charset="0"/>
                      </a:endParaRPr>
                    </a:p>
                  </a:txBody>
                  <a:tcPr marL="5350" marR="5350" marT="5350" marB="0" anchor="b"/>
                </a:tc>
                <a:extLst>
                  <a:ext uri="{0D108BD9-81ED-4DB2-BD59-A6C34878D82A}">
                    <a16:rowId xmlns:a16="http://schemas.microsoft.com/office/drawing/2014/main" val="592607006"/>
                  </a:ext>
                </a:extLst>
              </a:tr>
            </a:tbl>
          </a:graphicData>
        </a:graphic>
      </p:graphicFrame>
    </p:spTree>
    <p:extLst>
      <p:ext uri="{BB962C8B-B14F-4D97-AF65-F5344CB8AC3E}">
        <p14:creationId xmlns:p14="http://schemas.microsoft.com/office/powerpoint/2010/main" val="605924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4DDCA96-1BF3-C40E-F2A8-B992FAB5EB37}"/>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D7864F9-BAF4-CE9B-3B5D-EABB32C9BE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647C3EEB-12BF-F84D-6EF7-5EA023FA42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DCD60F72-871C-1D0B-6C33-9928EF5C2342}"/>
              </a:ext>
            </a:extLst>
          </p:cNvPr>
          <p:cNvSpPr>
            <a:spLocks noGrp="1"/>
          </p:cNvSpPr>
          <p:nvPr>
            <p:ph type="title"/>
          </p:nvPr>
        </p:nvSpPr>
        <p:spPr>
          <a:xfrm>
            <a:off x="686834" y="1153572"/>
            <a:ext cx="3200400" cy="4461163"/>
          </a:xfrm>
        </p:spPr>
        <p:txBody>
          <a:bodyPr>
            <a:normAutofit/>
          </a:bodyPr>
          <a:lstStyle/>
          <a:p>
            <a:r>
              <a:rPr lang="it-IT" sz="2800" dirty="0">
                <a:solidFill>
                  <a:srgbClr val="FFFFFF"/>
                </a:solidFill>
              </a:rPr>
              <a:t>Area Penale</a:t>
            </a:r>
            <a:br>
              <a:rPr lang="it-IT" sz="3400" dirty="0">
                <a:solidFill>
                  <a:srgbClr val="FFFFFF"/>
                </a:solidFill>
              </a:rPr>
            </a:br>
            <a:endParaRPr lang="it-IT" sz="3400" dirty="0">
              <a:solidFill>
                <a:srgbClr val="FFFFFF"/>
              </a:solidFill>
            </a:endParaRPr>
          </a:p>
        </p:txBody>
      </p:sp>
      <p:sp>
        <p:nvSpPr>
          <p:cNvPr id="14" name="Arc 13">
            <a:extLst>
              <a:ext uri="{FF2B5EF4-FFF2-40B4-BE49-F238E27FC236}">
                <a16:creationId xmlns:a16="http://schemas.microsoft.com/office/drawing/2014/main" id="{5D4F9FCC-C416-F2DE-779C-33B518A754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 name="Segnaposto numero diapositiva 4">
            <a:extLst>
              <a:ext uri="{FF2B5EF4-FFF2-40B4-BE49-F238E27FC236}">
                <a16:creationId xmlns:a16="http://schemas.microsoft.com/office/drawing/2014/main" id="{0B242FCA-CA96-34BD-0CB6-AD479BB70823}"/>
              </a:ext>
            </a:extLst>
          </p:cNvPr>
          <p:cNvSpPr>
            <a:spLocks noGrp="1"/>
          </p:cNvSpPr>
          <p:nvPr>
            <p:ph type="sldNum" sz="quarter" idx="12"/>
          </p:nvPr>
        </p:nvSpPr>
        <p:spPr>
          <a:xfrm>
            <a:off x="9541564" y="6356350"/>
            <a:ext cx="1812235" cy="365125"/>
          </a:xfrm>
        </p:spPr>
        <p:txBody>
          <a:bodyPr>
            <a:normAutofit/>
          </a:bodyPr>
          <a:lstStyle/>
          <a:p>
            <a:pPr>
              <a:spcAft>
                <a:spcPts val="600"/>
              </a:spcAft>
            </a:pPr>
            <a:fld id="{0A789602-4527-41A6-989C-6E832B17D0AC}" type="slidenum">
              <a:rPr lang="it-IT" smtClean="0"/>
              <a:pPr>
                <a:spcAft>
                  <a:spcPts val="600"/>
                </a:spcAft>
              </a:pPr>
              <a:t>24</a:t>
            </a:fld>
            <a:endParaRPr lang="it-IT"/>
          </a:p>
        </p:txBody>
      </p:sp>
      <p:graphicFrame>
        <p:nvGraphicFramePr>
          <p:cNvPr id="6" name="Segnaposto contenuto 5">
            <a:extLst>
              <a:ext uri="{FF2B5EF4-FFF2-40B4-BE49-F238E27FC236}">
                <a16:creationId xmlns:a16="http://schemas.microsoft.com/office/drawing/2014/main" id="{3EB75EAD-C54A-800D-BB5A-5CD8631D8DEA}"/>
              </a:ext>
            </a:extLst>
          </p:cNvPr>
          <p:cNvGraphicFramePr>
            <a:graphicFrameLocks noGrp="1"/>
          </p:cNvGraphicFramePr>
          <p:nvPr>
            <p:ph idx="1"/>
            <p:extLst>
              <p:ext uri="{D42A27DB-BD31-4B8C-83A1-F6EECF244321}">
                <p14:modId xmlns:p14="http://schemas.microsoft.com/office/powerpoint/2010/main" val="2581588888"/>
              </p:ext>
            </p:extLst>
          </p:nvPr>
        </p:nvGraphicFramePr>
        <p:xfrm>
          <a:off x="2543176" y="573206"/>
          <a:ext cx="8810625" cy="5267524"/>
        </p:xfrm>
        <a:graphic>
          <a:graphicData uri="http://schemas.openxmlformats.org/drawingml/2006/table">
            <a:tbl>
              <a:tblPr>
                <a:tableStyleId>{5C22544A-7EE6-4342-B048-85BDC9FD1C3A}</a:tableStyleId>
              </a:tblPr>
              <a:tblGrid>
                <a:gridCol w="2693350">
                  <a:extLst>
                    <a:ext uri="{9D8B030D-6E8A-4147-A177-3AD203B41FA5}">
                      <a16:colId xmlns:a16="http://schemas.microsoft.com/office/drawing/2014/main" val="2070954993"/>
                    </a:ext>
                  </a:extLst>
                </a:gridCol>
                <a:gridCol w="1403909">
                  <a:extLst>
                    <a:ext uri="{9D8B030D-6E8A-4147-A177-3AD203B41FA5}">
                      <a16:colId xmlns:a16="http://schemas.microsoft.com/office/drawing/2014/main" val="1130884598"/>
                    </a:ext>
                  </a:extLst>
                </a:gridCol>
                <a:gridCol w="3716826">
                  <a:extLst>
                    <a:ext uri="{9D8B030D-6E8A-4147-A177-3AD203B41FA5}">
                      <a16:colId xmlns:a16="http://schemas.microsoft.com/office/drawing/2014/main" val="1192702859"/>
                    </a:ext>
                  </a:extLst>
                </a:gridCol>
                <a:gridCol w="996540">
                  <a:extLst>
                    <a:ext uri="{9D8B030D-6E8A-4147-A177-3AD203B41FA5}">
                      <a16:colId xmlns:a16="http://schemas.microsoft.com/office/drawing/2014/main" val="2790508036"/>
                    </a:ext>
                  </a:extLst>
                </a:gridCol>
              </a:tblGrid>
              <a:tr h="1428480">
                <a:tc>
                  <a:txBody>
                    <a:bodyPr/>
                    <a:lstStyle/>
                    <a:p>
                      <a:pPr algn="l" fontAlgn="t">
                        <a:buNone/>
                      </a:pPr>
                      <a:r>
                        <a:rPr lang="it-IT" sz="1000" u="none" strike="noStrike" dirty="0">
                          <a:effectLst/>
                        </a:rPr>
                        <a:t>Direttore responsabile</a:t>
                      </a:r>
                      <a:br>
                        <a:rPr lang="it-IT" sz="1000" u="none" strike="noStrike" dirty="0">
                          <a:effectLst/>
                        </a:rPr>
                      </a:br>
                      <a:r>
                        <a:rPr lang="it-IT" sz="1000" u="none" strike="noStrike" dirty="0">
                          <a:effectLst/>
                        </a:rPr>
                        <a:t>Area penale 3 - Riesame e Misure di Prevenzione</a:t>
                      </a:r>
                      <a:endParaRPr lang="it-IT" sz="1000" b="1" i="0" u="none" strike="noStrike" dirty="0">
                        <a:effectLst/>
                        <a:latin typeface="Times New Roman" panose="02020603050405020304" pitchFamily="18" charset="0"/>
                      </a:endParaRPr>
                    </a:p>
                  </a:txBody>
                  <a:tcPr marL="8242" marR="8242" marT="8242" marB="0"/>
                </a:tc>
                <a:tc>
                  <a:txBody>
                    <a:bodyPr/>
                    <a:lstStyle/>
                    <a:p>
                      <a:pPr algn="ctr" fontAlgn="t">
                        <a:buNone/>
                      </a:pPr>
                      <a:r>
                        <a:rPr lang="it-IT" sz="1000" u="none" strike="noStrike">
                          <a:effectLst/>
                        </a:rPr>
                        <a:t>P4 - St 7/8</a:t>
                      </a:r>
                      <a:endParaRPr lang="it-IT" sz="1000" b="0" i="0" u="none" strike="noStrike">
                        <a:effectLst/>
                        <a:latin typeface="Times New Roman" panose="02020603050405020304" pitchFamily="18" charset="0"/>
                      </a:endParaRPr>
                    </a:p>
                  </a:txBody>
                  <a:tcPr marL="8242" marR="8242" marT="8242" marB="0"/>
                </a:tc>
                <a:tc>
                  <a:txBody>
                    <a:bodyPr/>
                    <a:lstStyle/>
                    <a:p>
                      <a:pPr algn="l" fontAlgn="t">
                        <a:buNone/>
                      </a:pPr>
                      <a:r>
                        <a:rPr lang="it-IT" sz="1000" u="none" strike="noStrike" dirty="0">
                          <a:effectLst/>
                        </a:rPr>
                        <a:t>Direttore Stefania Chizzali</a:t>
                      </a:r>
                      <a:endParaRPr lang="it-IT" sz="1000" b="0" i="0" u="none" strike="noStrike" dirty="0">
                        <a:effectLst/>
                        <a:latin typeface="Times New Roman" panose="02020603050405020304" pitchFamily="18" charset="0"/>
                      </a:endParaRPr>
                    </a:p>
                  </a:txBody>
                  <a:tcPr marL="8242" marR="8242" marT="8242" marB="0"/>
                </a:tc>
                <a:tc>
                  <a:txBody>
                    <a:bodyPr/>
                    <a:lstStyle/>
                    <a:p>
                      <a:pPr algn="r" fontAlgn="t">
                        <a:buNone/>
                      </a:pPr>
                      <a:r>
                        <a:rPr lang="it-IT" sz="1000" u="none" strike="noStrike" dirty="0">
                          <a:effectLst/>
                        </a:rPr>
                        <a:t>9653786</a:t>
                      </a:r>
                      <a:endParaRPr lang="it-IT" sz="1000" b="0" i="0" u="none" strike="noStrike" dirty="0">
                        <a:effectLst/>
                        <a:latin typeface="Times New Roman" panose="02020603050405020304" pitchFamily="18" charset="0"/>
                      </a:endParaRPr>
                    </a:p>
                  </a:txBody>
                  <a:tcPr marL="8242" marR="8242" marT="8242" marB="0"/>
                </a:tc>
                <a:extLst>
                  <a:ext uri="{0D108BD9-81ED-4DB2-BD59-A6C34878D82A}">
                    <a16:rowId xmlns:a16="http://schemas.microsoft.com/office/drawing/2014/main" val="3400626232"/>
                  </a:ext>
                </a:extLst>
              </a:tr>
              <a:tr h="491041">
                <a:tc>
                  <a:txBody>
                    <a:bodyPr/>
                    <a:lstStyle/>
                    <a:p>
                      <a:pPr algn="l" fontAlgn="t">
                        <a:buNone/>
                      </a:pPr>
                      <a:r>
                        <a:rPr lang="it-IT" sz="1000" u="none" strike="noStrike">
                          <a:effectLst/>
                        </a:rPr>
                        <a:t>Cancelleria Riesame </a:t>
                      </a:r>
                      <a:endParaRPr lang="it-IT" sz="1000" b="1" i="0" u="none" strike="noStrike">
                        <a:effectLst/>
                        <a:latin typeface="Times New Roman" panose="02020603050405020304" pitchFamily="18" charset="0"/>
                      </a:endParaRPr>
                    </a:p>
                  </a:txBody>
                  <a:tcPr marL="8242" marR="8242" marT="8242" marB="0"/>
                </a:tc>
                <a:tc>
                  <a:txBody>
                    <a:bodyPr/>
                    <a:lstStyle/>
                    <a:p>
                      <a:pPr algn="ctr" fontAlgn="t">
                        <a:buNone/>
                      </a:pPr>
                      <a:r>
                        <a:rPr lang="it-IT" sz="1000" u="none" strike="noStrike">
                          <a:effectLst/>
                        </a:rPr>
                        <a:t>P4 - St 22</a:t>
                      </a:r>
                      <a:endParaRPr lang="it-IT" sz="1000" b="0" i="0" u="none" strike="noStrike">
                        <a:effectLst/>
                        <a:latin typeface="Times New Roman" panose="02020603050405020304" pitchFamily="18" charset="0"/>
                      </a:endParaRPr>
                    </a:p>
                  </a:txBody>
                  <a:tcPr marL="8242" marR="8242" marT="8242" marB="0"/>
                </a:tc>
                <a:tc>
                  <a:txBody>
                    <a:bodyPr/>
                    <a:lstStyle/>
                    <a:p>
                      <a:pPr algn="l" fontAlgn="t">
                        <a:buNone/>
                      </a:pPr>
                      <a:r>
                        <a:rPr lang="it-IT" sz="1000" u="none" strike="noStrike">
                          <a:effectLst/>
                        </a:rPr>
                        <a:t>Funzionario CAMMILLI Patrizia</a:t>
                      </a:r>
                      <a:endParaRPr lang="it-IT" sz="1000" b="0" i="0" u="none" strike="noStrike">
                        <a:effectLst/>
                        <a:latin typeface="Times New Roman" panose="02020603050405020304" pitchFamily="18" charset="0"/>
                      </a:endParaRPr>
                    </a:p>
                  </a:txBody>
                  <a:tcPr marL="8242" marR="8242" marT="8242" marB="0"/>
                </a:tc>
                <a:tc>
                  <a:txBody>
                    <a:bodyPr/>
                    <a:lstStyle/>
                    <a:p>
                      <a:pPr algn="r" fontAlgn="t">
                        <a:buNone/>
                      </a:pPr>
                      <a:r>
                        <a:rPr lang="it-IT" sz="1000" u="none" strike="noStrike">
                          <a:effectLst/>
                        </a:rPr>
                        <a:t>9653745</a:t>
                      </a:r>
                      <a:endParaRPr lang="it-IT" sz="1000" b="0" i="0" u="none" strike="noStrike">
                        <a:effectLst/>
                        <a:latin typeface="Times New Roman" panose="02020603050405020304" pitchFamily="18" charset="0"/>
                      </a:endParaRPr>
                    </a:p>
                  </a:txBody>
                  <a:tcPr marL="8242" marR="8242" marT="8242" marB="0"/>
                </a:tc>
                <a:extLst>
                  <a:ext uri="{0D108BD9-81ED-4DB2-BD59-A6C34878D82A}">
                    <a16:rowId xmlns:a16="http://schemas.microsoft.com/office/drawing/2014/main" val="193413018"/>
                  </a:ext>
                </a:extLst>
              </a:tr>
              <a:tr h="468720">
                <a:tc>
                  <a:txBody>
                    <a:bodyPr/>
                    <a:lstStyle/>
                    <a:p>
                      <a:pPr algn="l" fontAlgn="t">
                        <a:buNone/>
                      </a:pPr>
                      <a:r>
                        <a:rPr lang="it-IT" sz="1000" u="none" strike="noStrike" dirty="0">
                          <a:effectLst/>
                        </a:rPr>
                        <a:t> </a:t>
                      </a:r>
                      <a:endParaRPr lang="it-IT" sz="1000" b="1" i="0" u="none" strike="noStrike" dirty="0">
                        <a:effectLst/>
                        <a:latin typeface="Times New Roman" panose="02020603050405020304" pitchFamily="18" charset="0"/>
                      </a:endParaRPr>
                    </a:p>
                  </a:txBody>
                  <a:tcPr marL="8242" marR="8242" marT="8242" marB="0"/>
                </a:tc>
                <a:tc>
                  <a:txBody>
                    <a:bodyPr/>
                    <a:lstStyle/>
                    <a:p>
                      <a:pPr algn="ctr" fontAlgn="t">
                        <a:buNone/>
                      </a:pPr>
                      <a:r>
                        <a:rPr lang="it-IT" sz="1000" u="none" strike="noStrike">
                          <a:effectLst/>
                        </a:rPr>
                        <a:t>P4 - St 19</a:t>
                      </a:r>
                      <a:endParaRPr lang="it-IT" sz="1000" b="0" i="0" u="none" strike="noStrike">
                        <a:effectLst/>
                        <a:latin typeface="Times New Roman" panose="02020603050405020304" pitchFamily="18" charset="0"/>
                      </a:endParaRPr>
                    </a:p>
                  </a:txBody>
                  <a:tcPr marL="8242" marR="8242" marT="8242" marB="0"/>
                </a:tc>
                <a:tc>
                  <a:txBody>
                    <a:bodyPr/>
                    <a:lstStyle/>
                    <a:p>
                      <a:pPr algn="l" fontAlgn="t">
                        <a:buNone/>
                      </a:pPr>
                      <a:r>
                        <a:rPr lang="it-IT" sz="1000" u="none" strike="noStrike" dirty="0">
                          <a:effectLst/>
                        </a:rPr>
                        <a:t>Assistente CHESSA Giovanna</a:t>
                      </a:r>
                      <a:endParaRPr lang="it-IT" sz="1000" b="0" i="0" u="none" strike="noStrike" dirty="0">
                        <a:effectLst/>
                        <a:latin typeface="Times New Roman" panose="02020603050405020304" pitchFamily="18" charset="0"/>
                      </a:endParaRPr>
                    </a:p>
                  </a:txBody>
                  <a:tcPr marL="8242" marR="8242" marT="8242" marB="0"/>
                </a:tc>
                <a:tc>
                  <a:txBody>
                    <a:bodyPr/>
                    <a:lstStyle/>
                    <a:p>
                      <a:pPr algn="r" fontAlgn="t">
                        <a:buNone/>
                      </a:pPr>
                      <a:r>
                        <a:rPr lang="it-IT" sz="1000" u="none" strike="noStrike">
                          <a:effectLst/>
                        </a:rPr>
                        <a:t>9653749</a:t>
                      </a:r>
                      <a:endParaRPr lang="it-IT" sz="1000" b="0" i="0" u="none" strike="noStrike">
                        <a:effectLst/>
                        <a:latin typeface="Times New Roman" panose="02020603050405020304" pitchFamily="18" charset="0"/>
                      </a:endParaRPr>
                    </a:p>
                  </a:txBody>
                  <a:tcPr marL="8242" marR="8242" marT="8242" marB="0"/>
                </a:tc>
                <a:extLst>
                  <a:ext uri="{0D108BD9-81ED-4DB2-BD59-A6C34878D82A}">
                    <a16:rowId xmlns:a16="http://schemas.microsoft.com/office/drawing/2014/main" val="1794686866"/>
                  </a:ext>
                </a:extLst>
              </a:tr>
              <a:tr h="468720">
                <a:tc>
                  <a:txBody>
                    <a:bodyPr/>
                    <a:lstStyle/>
                    <a:p>
                      <a:pPr algn="l" fontAlgn="t">
                        <a:buNone/>
                      </a:pPr>
                      <a:r>
                        <a:rPr lang="it-IT" sz="1000" u="none" strike="noStrike">
                          <a:effectLst/>
                        </a:rPr>
                        <a:t> </a:t>
                      </a:r>
                      <a:endParaRPr lang="it-IT" sz="1000" b="1" i="0" u="none" strike="noStrike">
                        <a:effectLst/>
                        <a:latin typeface="Times New Roman" panose="02020603050405020304" pitchFamily="18" charset="0"/>
                      </a:endParaRPr>
                    </a:p>
                  </a:txBody>
                  <a:tcPr marL="8242" marR="8242" marT="8242" marB="0"/>
                </a:tc>
                <a:tc>
                  <a:txBody>
                    <a:bodyPr/>
                    <a:lstStyle/>
                    <a:p>
                      <a:pPr algn="ctr" fontAlgn="t">
                        <a:buNone/>
                      </a:pPr>
                      <a:r>
                        <a:rPr lang="it-IT" sz="1000" u="none" strike="noStrike">
                          <a:effectLst/>
                        </a:rPr>
                        <a:t>"</a:t>
                      </a:r>
                      <a:endParaRPr lang="it-IT" sz="1000" b="0" i="0" u="none" strike="noStrike">
                        <a:effectLst/>
                        <a:latin typeface="Times New Roman" panose="02020603050405020304" pitchFamily="18" charset="0"/>
                      </a:endParaRPr>
                    </a:p>
                  </a:txBody>
                  <a:tcPr marL="8242" marR="8242" marT="8242" marB="0"/>
                </a:tc>
                <a:tc>
                  <a:txBody>
                    <a:bodyPr/>
                    <a:lstStyle/>
                    <a:p>
                      <a:pPr algn="l" fontAlgn="t">
                        <a:buNone/>
                      </a:pPr>
                      <a:r>
                        <a:rPr lang="it-IT" sz="1000" u="none" strike="noStrike" dirty="0">
                          <a:effectLst/>
                        </a:rPr>
                        <a:t>Assistente FERRARI Norberto</a:t>
                      </a:r>
                      <a:endParaRPr lang="it-IT" sz="1000" b="0" i="0" u="none" strike="noStrike" dirty="0">
                        <a:effectLst/>
                        <a:latin typeface="Times New Roman" panose="02020603050405020304" pitchFamily="18" charset="0"/>
                      </a:endParaRPr>
                    </a:p>
                  </a:txBody>
                  <a:tcPr marL="8242" marR="8242" marT="8242" marB="0"/>
                </a:tc>
                <a:tc>
                  <a:txBody>
                    <a:bodyPr/>
                    <a:lstStyle/>
                    <a:p>
                      <a:pPr algn="r" fontAlgn="t">
                        <a:buNone/>
                      </a:pPr>
                      <a:r>
                        <a:rPr lang="it-IT" sz="1000" u="none" strike="noStrike" dirty="0">
                          <a:effectLst/>
                        </a:rPr>
                        <a:t>9653748</a:t>
                      </a:r>
                      <a:endParaRPr lang="it-IT" sz="1000" b="0" i="0" u="none" strike="noStrike" dirty="0">
                        <a:effectLst/>
                        <a:latin typeface="Times New Roman" panose="02020603050405020304" pitchFamily="18" charset="0"/>
                      </a:endParaRPr>
                    </a:p>
                  </a:txBody>
                  <a:tcPr marL="8242" marR="8242" marT="8242" marB="0"/>
                </a:tc>
                <a:extLst>
                  <a:ext uri="{0D108BD9-81ED-4DB2-BD59-A6C34878D82A}">
                    <a16:rowId xmlns:a16="http://schemas.microsoft.com/office/drawing/2014/main" val="1807266913"/>
                  </a:ext>
                </a:extLst>
              </a:tr>
              <a:tr h="468720">
                <a:tc>
                  <a:txBody>
                    <a:bodyPr/>
                    <a:lstStyle/>
                    <a:p>
                      <a:pPr algn="l" fontAlgn="t">
                        <a:buNone/>
                      </a:pPr>
                      <a:r>
                        <a:rPr lang="it-IT" sz="1000" u="none" strike="noStrike" dirty="0">
                          <a:effectLst/>
                        </a:rPr>
                        <a:t> </a:t>
                      </a:r>
                      <a:endParaRPr lang="it-IT" sz="1000" b="1" i="0" u="none" strike="noStrike" dirty="0">
                        <a:effectLst/>
                        <a:latin typeface="Times New Roman" panose="02020603050405020304" pitchFamily="18" charset="0"/>
                      </a:endParaRPr>
                    </a:p>
                  </a:txBody>
                  <a:tcPr marL="8242" marR="8242" marT="8242" marB="0"/>
                </a:tc>
                <a:tc>
                  <a:txBody>
                    <a:bodyPr/>
                    <a:lstStyle/>
                    <a:p>
                      <a:pPr algn="ctr" fontAlgn="t">
                        <a:buNone/>
                      </a:pPr>
                      <a:r>
                        <a:rPr lang="it-IT" sz="1000" u="none" strike="noStrike">
                          <a:effectLst/>
                        </a:rPr>
                        <a:t>"</a:t>
                      </a:r>
                      <a:endParaRPr lang="it-IT" sz="1000" b="0" i="0" u="none" strike="noStrike">
                        <a:effectLst/>
                        <a:latin typeface="Times New Roman" panose="02020603050405020304" pitchFamily="18" charset="0"/>
                      </a:endParaRPr>
                    </a:p>
                  </a:txBody>
                  <a:tcPr marL="8242" marR="8242" marT="8242" marB="0"/>
                </a:tc>
                <a:tc>
                  <a:txBody>
                    <a:bodyPr/>
                    <a:lstStyle/>
                    <a:p>
                      <a:pPr algn="l" fontAlgn="t">
                        <a:buNone/>
                      </a:pPr>
                      <a:r>
                        <a:rPr lang="it-IT" sz="1000" u="none" strike="noStrike">
                          <a:effectLst/>
                        </a:rPr>
                        <a:t>Assistente MATTIUZZI Gloria</a:t>
                      </a:r>
                      <a:endParaRPr lang="it-IT" sz="1000" b="0" i="0" u="none" strike="noStrike">
                        <a:effectLst/>
                        <a:latin typeface="Times New Roman" panose="02020603050405020304" pitchFamily="18" charset="0"/>
                      </a:endParaRPr>
                    </a:p>
                  </a:txBody>
                  <a:tcPr marL="8242" marR="8242" marT="8242" marB="0"/>
                </a:tc>
                <a:tc>
                  <a:txBody>
                    <a:bodyPr/>
                    <a:lstStyle/>
                    <a:p>
                      <a:pPr algn="r" fontAlgn="t">
                        <a:buNone/>
                      </a:pPr>
                      <a:r>
                        <a:rPr lang="it-IT" sz="1000" u="none" strike="noStrike">
                          <a:effectLst/>
                        </a:rPr>
                        <a:t>9653788</a:t>
                      </a:r>
                      <a:endParaRPr lang="it-IT" sz="1000" b="0" i="0" u="none" strike="noStrike">
                        <a:effectLst/>
                        <a:latin typeface="Times New Roman" panose="02020603050405020304" pitchFamily="18" charset="0"/>
                      </a:endParaRPr>
                    </a:p>
                  </a:txBody>
                  <a:tcPr marL="8242" marR="8242" marT="8242" marB="0"/>
                </a:tc>
                <a:extLst>
                  <a:ext uri="{0D108BD9-81ED-4DB2-BD59-A6C34878D82A}">
                    <a16:rowId xmlns:a16="http://schemas.microsoft.com/office/drawing/2014/main" val="799500196"/>
                  </a:ext>
                </a:extLst>
              </a:tr>
              <a:tr h="468720">
                <a:tc>
                  <a:txBody>
                    <a:bodyPr/>
                    <a:lstStyle/>
                    <a:p>
                      <a:pPr algn="l" fontAlgn="t">
                        <a:buNone/>
                      </a:pPr>
                      <a:r>
                        <a:rPr lang="it-IT" sz="1000" u="none" strike="noStrike">
                          <a:effectLst/>
                        </a:rPr>
                        <a:t> </a:t>
                      </a:r>
                      <a:endParaRPr lang="it-IT" sz="1000" b="1" i="0" u="none" strike="noStrike">
                        <a:effectLst/>
                        <a:latin typeface="Times New Roman" panose="02020603050405020304" pitchFamily="18" charset="0"/>
                      </a:endParaRPr>
                    </a:p>
                  </a:txBody>
                  <a:tcPr marL="8242" marR="8242" marT="8242" marB="0"/>
                </a:tc>
                <a:tc>
                  <a:txBody>
                    <a:bodyPr/>
                    <a:lstStyle/>
                    <a:p>
                      <a:pPr algn="ctr" fontAlgn="t">
                        <a:buNone/>
                      </a:pPr>
                      <a:r>
                        <a:rPr lang="it-IT" sz="1000" u="none" strike="noStrike" dirty="0">
                          <a:effectLst/>
                        </a:rPr>
                        <a:t>"</a:t>
                      </a:r>
                      <a:endParaRPr lang="it-IT" sz="1000" b="0" i="0" u="none" strike="noStrike" dirty="0">
                        <a:effectLst/>
                        <a:latin typeface="Times New Roman" panose="02020603050405020304" pitchFamily="18" charset="0"/>
                      </a:endParaRPr>
                    </a:p>
                  </a:txBody>
                  <a:tcPr marL="8242" marR="8242" marT="8242" marB="0"/>
                </a:tc>
                <a:tc>
                  <a:txBody>
                    <a:bodyPr/>
                    <a:lstStyle/>
                    <a:p>
                      <a:pPr algn="l" fontAlgn="t">
                        <a:buNone/>
                      </a:pPr>
                      <a:r>
                        <a:rPr lang="it-IT" sz="1000" u="none" strike="noStrike">
                          <a:effectLst/>
                        </a:rPr>
                        <a:t>Operatore TREMONTI Antonella</a:t>
                      </a:r>
                      <a:endParaRPr lang="it-IT" sz="1000" b="0" i="0" u="none" strike="noStrike">
                        <a:effectLst/>
                        <a:latin typeface="Times New Roman" panose="02020603050405020304" pitchFamily="18" charset="0"/>
                      </a:endParaRPr>
                    </a:p>
                  </a:txBody>
                  <a:tcPr marL="8242" marR="8242" marT="8242" marB="0"/>
                </a:tc>
                <a:tc>
                  <a:txBody>
                    <a:bodyPr/>
                    <a:lstStyle/>
                    <a:p>
                      <a:pPr algn="r" fontAlgn="t">
                        <a:buNone/>
                      </a:pPr>
                      <a:r>
                        <a:rPr lang="it-IT" sz="1000" u="none" strike="noStrike">
                          <a:effectLst/>
                        </a:rPr>
                        <a:t>9653751</a:t>
                      </a:r>
                      <a:endParaRPr lang="it-IT" sz="1000" b="0" i="0" u="none" strike="noStrike">
                        <a:effectLst/>
                        <a:latin typeface="Times New Roman" panose="02020603050405020304" pitchFamily="18" charset="0"/>
                      </a:endParaRPr>
                    </a:p>
                  </a:txBody>
                  <a:tcPr marL="8242" marR="8242" marT="8242" marB="0"/>
                </a:tc>
                <a:extLst>
                  <a:ext uri="{0D108BD9-81ED-4DB2-BD59-A6C34878D82A}">
                    <a16:rowId xmlns:a16="http://schemas.microsoft.com/office/drawing/2014/main" val="3924950857"/>
                  </a:ext>
                </a:extLst>
              </a:tr>
              <a:tr h="491041">
                <a:tc>
                  <a:txBody>
                    <a:bodyPr/>
                    <a:lstStyle/>
                    <a:p>
                      <a:pPr algn="ctr" fontAlgn="t">
                        <a:buNone/>
                      </a:pPr>
                      <a:r>
                        <a:rPr lang="it-IT" sz="1000" u="none" strike="noStrike">
                          <a:effectLst/>
                        </a:rPr>
                        <a:t> </a:t>
                      </a:r>
                      <a:endParaRPr lang="it-IT" sz="1000" b="1" i="0" u="none" strike="noStrike">
                        <a:effectLst/>
                        <a:latin typeface="Times New Roman" panose="02020603050405020304" pitchFamily="18" charset="0"/>
                      </a:endParaRPr>
                    </a:p>
                  </a:txBody>
                  <a:tcPr marL="8242" marR="8242" marT="8242" marB="0"/>
                </a:tc>
                <a:tc>
                  <a:txBody>
                    <a:bodyPr/>
                    <a:lstStyle/>
                    <a:p>
                      <a:pPr algn="ctr" fontAlgn="t">
                        <a:buNone/>
                      </a:pPr>
                      <a:r>
                        <a:rPr lang="it-IT" sz="1000" u="none" strike="noStrike">
                          <a:effectLst/>
                        </a:rPr>
                        <a:t>"</a:t>
                      </a:r>
                      <a:endParaRPr lang="it-IT" sz="1000" b="0" i="0" u="none" strike="noStrike">
                        <a:effectLst/>
                        <a:latin typeface="Times New Roman" panose="02020603050405020304" pitchFamily="18" charset="0"/>
                      </a:endParaRPr>
                    </a:p>
                  </a:txBody>
                  <a:tcPr marL="8242" marR="8242" marT="8242" marB="0"/>
                </a:tc>
                <a:tc>
                  <a:txBody>
                    <a:bodyPr/>
                    <a:lstStyle/>
                    <a:p>
                      <a:pPr algn="l" fontAlgn="t">
                        <a:buNone/>
                      </a:pPr>
                      <a:r>
                        <a:rPr lang="it-IT" sz="1000" u="none" strike="noStrike">
                          <a:effectLst/>
                        </a:rPr>
                        <a:t>Funzionario UPP MENEGAZZO Teresa</a:t>
                      </a:r>
                      <a:endParaRPr lang="it-IT" sz="1000" b="0" i="0" u="none" strike="noStrike">
                        <a:effectLst/>
                        <a:latin typeface="Times New Roman" panose="02020603050405020304" pitchFamily="18" charset="0"/>
                      </a:endParaRPr>
                    </a:p>
                  </a:txBody>
                  <a:tcPr marL="8242" marR="8242" marT="8242" marB="0"/>
                </a:tc>
                <a:tc>
                  <a:txBody>
                    <a:bodyPr/>
                    <a:lstStyle/>
                    <a:p>
                      <a:pPr algn="r" fontAlgn="t">
                        <a:buNone/>
                      </a:pPr>
                      <a:r>
                        <a:rPr lang="it-IT" sz="1000" u="none" strike="noStrike">
                          <a:effectLst/>
                        </a:rPr>
                        <a:t>9653787</a:t>
                      </a:r>
                      <a:endParaRPr lang="it-IT" sz="1000" b="0" i="0" u="none" strike="noStrike">
                        <a:effectLst/>
                        <a:latin typeface="Times New Roman" panose="02020603050405020304" pitchFamily="18" charset="0"/>
                      </a:endParaRPr>
                    </a:p>
                  </a:txBody>
                  <a:tcPr marL="8242" marR="8242" marT="8242" marB="0"/>
                </a:tc>
                <a:extLst>
                  <a:ext uri="{0D108BD9-81ED-4DB2-BD59-A6C34878D82A}">
                    <a16:rowId xmlns:a16="http://schemas.microsoft.com/office/drawing/2014/main" val="3961840593"/>
                  </a:ext>
                </a:extLst>
              </a:tr>
              <a:tr h="491041">
                <a:tc>
                  <a:txBody>
                    <a:bodyPr/>
                    <a:lstStyle/>
                    <a:p>
                      <a:pPr algn="l" fontAlgn="t">
                        <a:buNone/>
                      </a:pPr>
                      <a:r>
                        <a:rPr lang="it-IT" sz="1000" u="none" strike="noStrike">
                          <a:effectLst/>
                        </a:rPr>
                        <a:t>Cancelleria Misure di Prevenzione </a:t>
                      </a:r>
                      <a:endParaRPr lang="it-IT" sz="1000" b="1" i="0" u="none" strike="noStrike">
                        <a:effectLst/>
                        <a:latin typeface="Times New Roman" panose="02020603050405020304" pitchFamily="18" charset="0"/>
                      </a:endParaRPr>
                    </a:p>
                  </a:txBody>
                  <a:tcPr marL="8242" marR="8242" marT="8242" marB="0"/>
                </a:tc>
                <a:tc>
                  <a:txBody>
                    <a:bodyPr/>
                    <a:lstStyle/>
                    <a:p>
                      <a:pPr algn="ctr" fontAlgn="t">
                        <a:buNone/>
                      </a:pPr>
                      <a:r>
                        <a:rPr lang="it-IT" sz="1000" u="none" strike="noStrike">
                          <a:effectLst/>
                        </a:rPr>
                        <a:t>P3 - St 22</a:t>
                      </a:r>
                      <a:endParaRPr lang="it-IT" sz="1000" b="0" i="0" u="none" strike="noStrike">
                        <a:effectLst/>
                        <a:latin typeface="Times New Roman" panose="02020603050405020304" pitchFamily="18" charset="0"/>
                      </a:endParaRPr>
                    </a:p>
                  </a:txBody>
                  <a:tcPr marL="8242" marR="8242" marT="8242" marB="0"/>
                </a:tc>
                <a:tc>
                  <a:txBody>
                    <a:bodyPr/>
                    <a:lstStyle/>
                    <a:p>
                      <a:pPr algn="l" fontAlgn="t">
                        <a:buNone/>
                      </a:pPr>
                      <a:r>
                        <a:rPr lang="it-IT" sz="1000" u="none" strike="noStrike" dirty="0">
                          <a:effectLst/>
                        </a:rPr>
                        <a:t>Funzionario VANIN Elisa</a:t>
                      </a:r>
                      <a:endParaRPr lang="it-IT" sz="1000" b="0" i="0" u="none" strike="noStrike" dirty="0">
                        <a:effectLst/>
                        <a:latin typeface="Times New Roman" panose="02020603050405020304" pitchFamily="18" charset="0"/>
                      </a:endParaRPr>
                    </a:p>
                  </a:txBody>
                  <a:tcPr marL="8242" marR="8242" marT="8242" marB="0"/>
                </a:tc>
                <a:tc>
                  <a:txBody>
                    <a:bodyPr/>
                    <a:lstStyle/>
                    <a:p>
                      <a:pPr algn="r" fontAlgn="t">
                        <a:buNone/>
                      </a:pPr>
                      <a:r>
                        <a:rPr lang="it-IT" sz="1000" u="none" strike="noStrike">
                          <a:effectLst/>
                        </a:rPr>
                        <a:t>9653699</a:t>
                      </a:r>
                      <a:endParaRPr lang="it-IT" sz="1000" b="0" i="0" u="none" strike="noStrike">
                        <a:effectLst/>
                        <a:latin typeface="Times New Roman" panose="02020603050405020304" pitchFamily="18" charset="0"/>
                      </a:endParaRPr>
                    </a:p>
                  </a:txBody>
                  <a:tcPr marL="8242" marR="8242" marT="8242" marB="0"/>
                </a:tc>
                <a:extLst>
                  <a:ext uri="{0D108BD9-81ED-4DB2-BD59-A6C34878D82A}">
                    <a16:rowId xmlns:a16="http://schemas.microsoft.com/office/drawing/2014/main" val="2774382248"/>
                  </a:ext>
                </a:extLst>
              </a:tr>
              <a:tr h="491041">
                <a:tc>
                  <a:txBody>
                    <a:bodyPr/>
                    <a:lstStyle/>
                    <a:p>
                      <a:pPr algn="l" fontAlgn="t">
                        <a:buNone/>
                      </a:pPr>
                      <a:r>
                        <a:rPr lang="it-IT" sz="1000" u="none" strike="noStrike">
                          <a:effectLst/>
                        </a:rPr>
                        <a:t>e incidenti di esecuzione</a:t>
                      </a:r>
                      <a:endParaRPr lang="it-IT" sz="1000" b="1" i="0" u="none" strike="noStrike">
                        <a:effectLst/>
                        <a:latin typeface="Times New Roman" panose="02020603050405020304" pitchFamily="18" charset="0"/>
                      </a:endParaRPr>
                    </a:p>
                  </a:txBody>
                  <a:tcPr marL="8242" marR="8242" marT="8242" marB="0"/>
                </a:tc>
                <a:tc>
                  <a:txBody>
                    <a:bodyPr/>
                    <a:lstStyle/>
                    <a:p>
                      <a:pPr algn="ctr" fontAlgn="t">
                        <a:buNone/>
                      </a:pPr>
                      <a:r>
                        <a:rPr lang="it-IT" sz="1000" u="none" strike="noStrike">
                          <a:effectLst/>
                        </a:rPr>
                        <a:t>"</a:t>
                      </a:r>
                      <a:endParaRPr lang="it-IT" sz="1000" b="0" i="0" u="none" strike="noStrike">
                        <a:effectLst/>
                        <a:latin typeface="Times New Roman" panose="02020603050405020304" pitchFamily="18" charset="0"/>
                      </a:endParaRPr>
                    </a:p>
                  </a:txBody>
                  <a:tcPr marL="8242" marR="8242" marT="8242" marB="0"/>
                </a:tc>
                <a:tc>
                  <a:txBody>
                    <a:bodyPr/>
                    <a:lstStyle/>
                    <a:p>
                      <a:pPr algn="l" fontAlgn="t">
                        <a:buNone/>
                      </a:pPr>
                      <a:r>
                        <a:rPr lang="it-IT" sz="1000" u="none" strike="noStrike">
                          <a:effectLst/>
                        </a:rPr>
                        <a:t>Funzionario Tecnico Amm. DAL FABBRO Luca</a:t>
                      </a:r>
                      <a:endParaRPr lang="it-IT" sz="1000" b="0" i="0" u="none" strike="noStrike">
                        <a:effectLst/>
                        <a:latin typeface="Times New Roman" panose="02020603050405020304" pitchFamily="18" charset="0"/>
                      </a:endParaRPr>
                    </a:p>
                  </a:txBody>
                  <a:tcPr marL="8242" marR="8242" marT="8242" marB="0"/>
                </a:tc>
                <a:tc>
                  <a:txBody>
                    <a:bodyPr/>
                    <a:lstStyle/>
                    <a:p>
                      <a:pPr algn="r" fontAlgn="t">
                        <a:buNone/>
                      </a:pPr>
                      <a:r>
                        <a:rPr lang="it-IT" sz="1000" u="none" strike="noStrike" dirty="0">
                          <a:effectLst/>
                        </a:rPr>
                        <a:t>9653712</a:t>
                      </a:r>
                      <a:endParaRPr lang="it-IT" sz="1000" b="0" i="0" u="none" strike="noStrike" dirty="0">
                        <a:effectLst/>
                        <a:latin typeface="Times New Roman" panose="02020603050405020304" pitchFamily="18" charset="0"/>
                      </a:endParaRPr>
                    </a:p>
                  </a:txBody>
                  <a:tcPr marL="8242" marR="8242" marT="8242" marB="0"/>
                </a:tc>
                <a:extLst>
                  <a:ext uri="{0D108BD9-81ED-4DB2-BD59-A6C34878D82A}">
                    <a16:rowId xmlns:a16="http://schemas.microsoft.com/office/drawing/2014/main" val="3145313414"/>
                  </a:ext>
                </a:extLst>
              </a:tr>
            </a:tbl>
          </a:graphicData>
        </a:graphic>
      </p:graphicFrame>
    </p:spTree>
    <p:extLst>
      <p:ext uri="{BB962C8B-B14F-4D97-AF65-F5344CB8AC3E}">
        <p14:creationId xmlns:p14="http://schemas.microsoft.com/office/powerpoint/2010/main" val="1438794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371DDD1-6DE9-4933-D87A-3DCE7D442F8C}"/>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7263B60-B478-DF34-F086-1E5B98830D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DE877181-E4CC-5B9D-1C9D-7A82C9EAB7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553015FC-6605-C696-38C1-FFD8E35EC826}"/>
              </a:ext>
            </a:extLst>
          </p:cNvPr>
          <p:cNvSpPr>
            <a:spLocks noGrp="1"/>
          </p:cNvSpPr>
          <p:nvPr>
            <p:ph type="title"/>
          </p:nvPr>
        </p:nvSpPr>
        <p:spPr>
          <a:xfrm>
            <a:off x="686834" y="1153572"/>
            <a:ext cx="3200400" cy="4461163"/>
          </a:xfrm>
        </p:spPr>
        <p:txBody>
          <a:bodyPr>
            <a:normAutofit/>
          </a:bodyPr>
          <a:lstStyle/>
          <a:p>
            <a:r>
              <a:rPr lang="it-IT" sz="3400" dirty="0">
                <a:solidFill>
                  <a:srgbClr val="FFFFFF"/>
                </a:solidFill>
              </a:rPr>
              <a:t>Servizi on-line</a:t>
            </a:r>
            <a:br>
              <a:rPr lang="it-IT" sz="3400" dirty="0">
                <a:solidFill>
                  <a:srgbClr val="FFFFFF"/>
                </a:solidFill>
              </a:rPr>
            </a:br>
            <a:endParaRPr lang="it-IT" sz="3400" dirty="0">
              <a:solidFill>
                <a:srgbClr val="FFFFFF"/>
              </a:solidFill>
            </a:endParaRPr>
          </a:p>
        </p:txBody>
      </p:sp>
      <p:sp>
        <p:nvSpPr>
          <p:cNvPr id="14" name="Arc 13">
            <a:extLst>
              <a:ext uri="{FF2B5EF4-FFF2-40B4-BE49-F238E27FC236}">
                <a16:creationId xmlns:a16="http://schemas.microsoft.com/office/drawing/2014/main" id="{4DFCAE57-91CB-1AFE-B473-7F06B3733D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Segnaposto contenuto 2">
            <a:extLst>
              <a:ext uri="{FF2B5EF4-FFF2-40B4-BE49-F238E27FC236}">
                <a16:creationId xmlns:a16="http://schemas.microsoft.com/office/drawing/2014/main" id="{F41A71C7-2A6A-D930-1891-FEEC3B141EB9}"/>
              </a:ext>
            </a:extLst>
          </p:cNvPr>
          <p:cNvSpPr>
            <a:spLocks noGrp="1"/>
          </p:cNvSpPr>
          <p:nvPr>
            <p:ph idx="1"/>
          </p:nvPr>
        </p:nvSpPr>
        <p:spPr>
          <a:xfrm>
            <a:off x="4447308" y="591344"/>
            <a:ext cx="6906491" cy="5585619"/>
          </a:xfrm>
        </p:spPr>
        <p:txBody>
          <a:bodyPr anchor="ctr">
            <a:normAutofit/>
          </a:bodyPr>
          <a:lstStyle/>
          <a:p>
            <a:pPr marL="0" indent="0" algn="just">
              <a:buNone/>
            </a:pPr>
            <a:r>
              <a:rPr lang="it-IT" sz="1600" dirty="0">
                <a:cs typeface="Times New Roman" panose="02020603050405020304" pitchFamily="18" charset="0"/>
              </a:rPr>
              <a:t>Nel sito del Tribunale di Venezia, attraverso le sezioni dedicate è possibile prenotare l’accesso agli uffici in particolare alle cancellerie:</a:t>
            </a:r>
          </a:p>
          <a:p>
            <a:r>
              <a:rPr lang="it-IT" sz="1600" dirty="0">
                <a:cs typeface="Times New Roman" panose="02020603050405020304" pitchFamily="18" charset="0"/>
              </a:rPr>
              <a:t>G.I.P./G.U.P.</a:t>
            </a:r>
          </a:p>
          <a:p>
            <a:r>
              <a:rPr lang="it-IT" sz="1600" dirty="0">
                <a:cs typeface="Times New Roman" panose="02020603050405020304" pitchFamily="18" charset="0"/>
              </a:rPr>
              <a:t>Dibattimento</a:t>
            </a:r>
          </a:p>
          <a:p>
            <a:r>
              <a:rPr lang="it-IT" sz="1600" dirty="0">
                <a:cs typeface="Times New Roman" panose="02020603050405020304" pitchFamily="18" charset="0"/>
              </a:rPr>
              <a:t>Prima e Seconda Sezione Civile</a:t>
            </a:r>
          </a:p>
          <a:p>
            <a:r>
              <a:rPr lang="it-IT" sz="1600" dirty="0">
                <a:cs typeface="Times New Roman" panose="02020603050405020304" pitchFamily="18" charset="0"/>
              </a:rPr>
              <a:t>Sezione Impresa</a:t>
            </a:r>
          </a:p>
          <a:p>
            <a:r>
              <a:rPr lang="it-IT" sz="1600" dirty="0">
                <a:cs typeface="Times New Roman" panose="02020603050405020304" pitchFamily="18" charset="0"/>
              </a:rPr>
              <a:t>Volontaria Giurisdizione (atti notori – successioni – asseverazioni)</a:t>
            </a:r>
          </a:p>
          <a:p>
            <a:pPr marL="0" indent="0">
              <a:buNone/>
            </a:pPr>
            <a:r>
              <a:rPr lang="it-IT" sz="1600" dirty="0">
                <a:cs typeface="Times New Roman" panose="02020603050405020304" pitchFamily="18" charset="0"/>
              </a:rPr>
              <a:t>Per coloro che hanno la qualifica di creditore è possibile accedere al Portale delle Procedure Concorsuali di Venezia</a:t>
            </a:r>
          </a:p>
          <a:p>
            <a:pPr marL="0" indent="0" algn="just">
              <a:buNone/>
            </a:pPr>
            <a:r>
              <a:rPr lang="it-IT" sz="1600" dirty="0">
                <a:cs typeface="Times New Roman" panose="02020603050405020304" pitchFamily="18" charset="0"/>
              </a:rPr>
              <a:t>Al fine di regolare il flusso di presenze alle udienze per convalida di licenza per finita locazione e sfratti e di pignoramento presso terzi, il Tribunale di Venezia in collaborazione con il Gruppo </a:t>
            </a:r>
            <a:r>
              <a:rPr lang="it-IT" sz="1600" dirty="0" err="1">
                <a:cs typeface="Times New Roman" panose="02020603050405020304" pitchFamily="18" charset="0"/>
              </a:rPr>
              <a:t>Edicom</a:t>
            </a:r>
            <a:r>
              <a:rPr lang="it-IT" sz="1600" dirty="0">
                <a:cs typeface="Times New Roman" panose="02020603050405020304" pitchFamily="18" charset="0"/>
              </a:rPr>
              <a:t>, ha predisposto un programma di prenotazione delle udienze. La prenotazione garantisce che la causa sia trattata nell'udienza indicata in citazione</a:t>
            </a:r>
            <a:r>
              <a:rPr lang="it-IT" sz="1600" dirty="0"/>
              <a:t>.</a:t>
            </a:r>
          </a:p>
          <a:p>
            <a:r>
              <a:rPr lang="it-IT" sz="1600" dirty="0">
                <a:cs typeface="Times New Roman" panose="02020603050405020304" pitchFamily="18" charset="0"/>
              </a:rPr>
              <a:t>Sono presenti nel sito schede informative sui vari servizi e modelli da utilizzare per le richieste di servizi.</a:t>
            </a:r>
          </a:p>
          <a:p>
            <a:endParaRPr lang="it-IT" sz="1600" dirty="0">
              <a:latin typeface="Times New Roman" panose="02020603050405020304" pitchFamily="18" charset="0"/>
              <a:cs typeface="Times New Roman" panose="02020603050405020304" pitchFamily="18" charset="0"/>
            </a:endParaRPr>
          </a:p>
          <a:p>
            <a:endParaRPr lang="it-IT" sz="1600" dirty="0">
              <a:latin typeface="Times New Roman" panose="02020603050405020304" pitchFamily="18" charset="0"/>
              <a:cs typeface="Times New Roman" panose="02020603050405020304" pitchFamily="18" charset="0"/>
            </a:endParaRPr>
          </a:p>
        </p:txBody>
      </p:sp>
      <p:sp>
        <p:nvSpPr>
          <p:cNvPr id="5" name="Segnaposto numero diapositiva 4">
            <a:extLst>
              <a:ext uri="{FF2B5EF4-FFF2-40B4-BE49-F238E27FC236}">
                <a16:creationId xmlns:a16="http://schemas.microsoft.com/office/drawing/2014/main" id="{074AF30A-909D-C12A-D25B-AA6075A5B369}"/>
              </a:ext>
            </a:extLst>
          </p:cNvPr>
          <p:cNvSpPr>
            <a:spLocks noGrp="1"/>
          </p:cNvSpPr>
          <p:nvPr>
            <p:ph type="sldNum" sz="quarter" idx="12"/>
          </p:nvPr>
        </p:nvSpPr>
        <p:spPr>
          <a:xfrm>
            <a:off x="9541564" y="6356350"/>
            <a:ext cx="1812235" cy="365125"/>
          </a:xfrm>
        </p:spPr>
        <p:txBody>
          <a:bodyPr>
            <a:normAutofit/>
          </a:bodyPr>
          <a:lstStyle/>
          <a:p>
            <a:pPr>
              <a:spcAft>
                <a:spcPts val="600"/>
              </a:spcAft>
            </a:pPr>
            <a:fld id="{0A789602-4527-41A6-989C-6E832B17D0AC}" type="slidenum">
              <a:rPr lang="it-IT" smtClean="0"/>
              <a:pPr>
                <a:spcAft>
                  <a:spcPts val="600"/>
                </a:spcAft>
              </a:pPr>
              <a:t>25</a:t>
            </a:fld>
            <a:endParaRPr lang="it-IT"/>
          </a:p>
        </p:txBody>
      </p:sp>
    </p:spTree>
    <p:extLst>
      <p:ext uri="{BB962C8B-B14F-4D97-AF65-F5344CB8AC3E}">
        <p14:creationId xmlns:p14="http://schemas.microsoft.com/office/powerpoint/2010/main" val="6167768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ECA672F-2C04-6106-0ED4-2F25C2DE188B}"/>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4EC3B1E1-BD11-B395-F5E4-376ED4E6FC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9340AB12-30F6-02E8-C81A-7D2CB23949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8AEF60DC-1A80-D1A7-85A8-44ACA20DD5B8}"/>
              </a:ext>
            </a:extLst>
          </p:cNvPr>
          <p:cNvSpPr>
            <a:spLocks noGrp="1"/>
          </p:cNvSpPr>
          <p:nvPr>
            <p:ph type="title"/>
          </p:nvPr>
        </p:nvSpPr>
        <p:spPr>
          <a:xfrm>
            <a:off x="686834" y="1153572"/>
            <a:ext cx="3200400" cy="4461163"/>
          </a:xfrm>
        </p:spPr>
        <p:txBody>
          <a:bodyPr>
            <a:normAutofit/>
          </a:bodyPr>
          <a:lstStyle/>
          <a:p>
            <a:r>
              <a:rPr lang="it-IT" sz="3400" dirty="0">
                <a:solidFill>
                  <a:srgbClr val="FFFFFF"/>
                </a:solidFill>
              </a:rPr>
              <a:t>Gli Obiettivi della Qualità ed il miglioramento dei servizi</a:t>
            </a:r>
            <a:br>
              <a:rPr lang="it-IT" sz="3400" dirty="0">
                <a:solidFill>
                  <a:srgbClr val="FFFFFF"/>
                </a:solidFill>
              </a:rPr>
            </a:br>
            <a:endParaRPr lang="it-IT" sz="3400" dirty="0">
              <a:solidFill>
                <a:srgbClr val="FFFFFF"/>
              </a:solidFill>
            </a:endParaRPr>
          </a:p>
        </p:txBody>
      </p:sp>
      <p:sp>
        <p:nvSpPr>
          <p:cNvPr id="14" name="Arc 13">
            <a:extLst>
              <a:ext uri="{FF2B5EF4-FFF2-40B4-BE49-F238E27FC236}">
                <a16:creationId xmlns:a16="http://schemas.microsoft.com/office/drawing/2014/main" id="{69C96F36-F197-D852-B889-1D265E2C26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Segnaposto contenuto 2">
            <a:extLst>
              <a:ext uri="{FF2B5EF4-FFF2-40B4-BE49-F238E27FC236}">
                <a16:creationId xmlns:a16="http://schemas.microsoft.com/office/drawing/2014/main" id="{3F17C5F6-06BA-FCFF-77AF-B3556DFB94AB}"/>
              </a:ext>
            </a:extLst>
          </p:cNvPr>
          <p:cNvSpPr>
            <a:spLocks noGrp="1"/>
          </p:cNvSpPr>
          <p:nvPr>
            <p:ph idx="1"/>
          </p:nvPr>
        </p:nvSpPr>
        <p:spPr>
          <a:xfrm>
            <a:off x="4238626" y="591344"/>
            <a:ext cx="7115174" cy="5585619"/>
          </a:xfrm>
        </p:spPr>
        <p:txBody>
          <a:bodyPr anchor="ctr">
            <a:normAutofit fontScale="55000" lnSpcReduction="20000"/>
          </a:bodyPr>
          <a:lstStyle/>
          <a:p>
            <a:pPr marL="0" indent="0" algn="just" fontAlgn="base">
              <a:buNone/>
            </a:pPr>
            <a:r>
              <a:rPr lang="it-IT" sz="2200" b="1" dirty="0">
                <a:cs typeface="Times New Roman" panose="02020603050405020304" pitchFamily="18" charset="0"/>
              </a:rPr>
              <a:t>Settore civile</a:t>
            </a:r>
          </a:p>
          <a:p>
            <a:pPr algn="just" fontAlgn="base"/>
            <a:r>
              <a:rPr lang="it-IT" sz="2200" dirty="0">
                <a:cs typeface="Times New Roman" panose="02020603050405020304" pitchFamily="18" charset="0"/>
              </a:rPr>
              <a:t>celere definizione delle attuali pendenze di procedimenti in materia di protezione internazionale e definizione tendenzialmente nei termini di legge dei procedimenti disciplinati dalla legge 13.4.2017 n. 46 di conversione del D.L. n. 13/2017 in materia di immigrazione;  </a:t>
            </a:r>
          </a:p>
          <a:p>
            <a:pPr algn="just" fontAlgn="base"/>
            <a:r>
              <a:rPr lang="it-IT" sz="2200" dirty="0">
                <a:cs typeface="Times New Roman" panose="02020603050405020304" pitchFamily="18" charset="0"/>
              </a:rPr>
              <a:t>definizione dei procedimenti che abbiano superato i termini di cui all’art. 2, comma 2 bis, della legge 24.3.2001 n. 89; </a:t>
            </a:r>
          </a:p>
          <a:p>
            <a:pPr algn="just" fontAlgn="base"/>
            <a:r>
              <a:rPr lang="it-IT" sz="2200" dirty="0">
                <a:cs typeface="Times New Roman" panose="02020603050405020304" pitchFamily="18" charset="0"/>
              </a:rPr>
              <a:t>celere definizione del contenzioso societario;  </a:t>
            </a:r>
          </a:p>
          <a:p>
            <a:pPr algn="just" fontAlgn="base"/>
            <a:r>
              <a:rPr lang="it-IT" sz="2200" dirty="0">
                <a:cs typeface="Times New Roman" panose="02020603050405020304" pitchFamily="18" charset="0"/>
              </a:rPr>
              <a:t>celere definizione delle cause di cui è parte un fallimento. </a:t>
            </a:r>
          </a:p>
          <a:p>
            <a:pPr marL="0" indent="0" algn="just" fontAlgn="base">
              <a:buNone/>
            </a:pPr>
            <a:r>
              <a:rPr lang="it-IT" sz="2200" dirty="0">
                <a:cs typeface="Times New Roman" panose="02020603050405020304" pitchFamily="18" charset="0"/>
              </a:rPr>
              <a:t>E’ predisposto monitoraggio periodico trimestrale degli esiti del piano di gestione tramite l’apporto di tutti magistrati in relazione all’andamento dello smaltimento delle cause ultra-triennali, nonché  tramite l’analisi  dei dati  acquisti  a mezzo Cancelleria  ed  estratti dal Pacchetto Ispettori  o tramite il Cruscotto del Presidente. </a:t>
            </a:r>
          </a:p>
          <a:p>
            <a:pPr marL="0" indent="0" algn="just" fontAlgn="base">
              <a:buNone/>
            </a:pPr>
            <a:r>
              <a:rPr lang="it-IT" sz="2200" dirty="0">
                <a:cs typeface="Times New Roman" panose="02020603050405020304" pitchFamily="18" charset="0"/>
              </a:rPr>
              <a:t>Viene perseguita l’attività di elaborazione di orientamenti giurisprudenziali univoci in Sezione e di esame delle novità normative ai fini di valutazioni condivise. Ciò non solo nell’ambito delle riunioni ordinamentali </a:t>
            </a:r>
            <a:r>
              <a:rPr lang="it-IT" sz="2200" i="1" dirty="0">
                <a:cs typeface="Times New Roman" panose="02020603050405020304" pitchFamily="18" charset="0"/>
              </a:rPr>
              <a:t>ex </a:t>
            </a:r>
            <a:r>
              <a:rPr lang="it-IT" sz="2200" dirty="0">
                <a:cs typeface="Times New Roman" panose="02020603050405020304" pitchFamily="18" charset="0"/>
              </a:rPr>
              <a:t>art. 47 </a:t>
            </a:r>
            <a:r>
              <a:rPr lang="it-IT" sz="2200" i="1" dirty="0">
                <a:cs typeface="Times New Roman" panose="02020603050405020304" pitchFamily="18" charset="0"/>
              </a:rPr>
              <a:t>quater </a:t>
            </a:r>
            <a:r>
              <a:rPr lang="it-IT" sz="2200" dirty="0">
                <a:cs typeface="Times New Roman" panose="02020603050405020304" pitchFamily="18" charset="0"/>
              </a:rPr>
              <a:t>O.G, ma anche, soprattutto nelle materie specialistiche ove le decisioni sono per lo più collegiali, nelle comuni camere di consiglio e, in generale, mediante segnalazioni tra colleghi di questioni particolari nonché condivisione di provvedimenti emessi.  </a:t>
            </a:r>
          </a:p>
          <a:p>
            <a:pPr marL="0" indent="0" algn="just" fontAlgn="base">
              <a:buNone/>
            </a:pPr>
            <a:r>
              <a:rPr lang="it-IT" sz="2200" dirty="0">
                <a:cs typeface="Times New Roman" panose="02020603050405020304" pitchFamily="18" charset="0"/>
              </a:rPr>
              <a:t>Si continuerà nella predisposizione di modelli, già in buona parte pubblicati sul sito del Tribunale, di modo da mettere a disposizione dei professionisti delegati alle vendite nelle esecuzioni immobiliari strumenti di lavoro adeguati e uniformi. </a:t>
            </a:r>
          </a:p>
          <a:p>
            <a:pPr marL="0" indent="0" fontAlgn="base">
              <a:buNone/>
            </a:pPr>
            <a:r>
              <a:rPr lang="it-IT" sz="2200" b="1" dirty="0">
                <a:cs typeface="Times New Roman" panose="02020603050405020304" pitchFamily="18" charset="0"/>
              </a:rPr>
              <a:t>Settore penale</a:t>
            </a:r>
          </a:p>
          <a:p>
            <a:pPr algn="just" fontAlgn="base"/>
            <a:r>
              <a:rPr lang="it-IT" sz="2200" dirty="0">
                <a:cs typeface="Times New Roman" panose="02020603050405020304" pitchFamily="18" charset="0"/>
              </a:rPr>
              <a:t>la costante correlazione con l’</a:t>
            </a:r>
            <a:r>
              <a:rPr lang="it-IT" sz="2200" dirty="0" err="1">
                <a:cs typeface="Times New Roman" panose="02020603050405020304" pitchFamily="18" charset="0"/>
              </a:rPr>
              <a:t>Uepe</a:t>
            </a:r>
            <a:r>
              <a:rPr lang="it-IT" sz="2200" dirty="0">
                <a:cs typeface="Times New Roman" panose="02020603050405020304" pitchFamily="18" charset="0"/>
              </a:rPr>
              <a:t>, grazie anche ad uno sportello aperto presso la sede del Tribunale, mediante il quale possono essere più agevolmente ragguagliati gli sviluppi delle singole procedure di messa alla prova in corso, ormai in numero sicuramente significativo, così da permettere di supportare ed implementare il ricorso a tale rito alternativo; </a:t>
            </a:r>
          </a:p>
          <a:p>
            <a:pPr algn="just" fontAlgn="base"/>
            <a:r>
              <a:rPr lang="it-IT" sz="2200" dirty="0">
                <a:cs typeface="Times New Roman" panose="02020603050405020304" pitchFamily="18" charset="0"/>
              </a:rPr>
              <a:t>la generalizzata attività di specificazione degli orari dei singoli processi fissati sul ruolo, in particolare laddove numerosi come nelle udienze monocratiche, con l’adeguato distanziamento orario dei gruppi di processi, previa valutazione prognostica del singolo magistrato, supportato sotto questo profilo pure dal dottore UPP. Tali determinazioni dei singoli magistrati, sono state oggetto di coordinamento e di superiore controllo del presidente di sezione; </a:t>
            </a:r>
          </a:p>
          <a:p>
            <a:pPr marL="0" indent="0" fontAlgn="base">
              <a:buNone/>
            </a:pPr>
            <a:endParaRPr lang="it-IT" sz="1600" dirty="0">
              <a:latin typeface="Times New Roman" panose="02020603050405020304" pitchFamily="18" charset="0"/>
              <a:cs typeface="Times New Roman" panose="02020603050405020304" pitchFamily="18" charset="0"/>
            </a:endParaRPr>
          </a:p>
        </p:txBody>
      </p:sp>
      <p:sp>
        <p:nvSpPr>
          <p:cNvPr id="5" name="Segnaposto numero diapositiva 4">
            <a:extLst>
              <a:ext uri="{FF2B5EF4-FFF2-40B4-BE49-F238E27FC236}">
                <a16:creationId xmlns:a16="http://schemas.microsoft.com/office/drawing/2014/main" id="{5CC0725B-6FBD-8156-3169-BA4C58A62B0C}"/>
              </a:ext>
            </a:extLst>
          </p:cNvPr>
          <p:cNvSpPr>
            <a:spLocks noGrp="1"/>
          </p:cNvSpPr>
          <p:nvPr>
            <p:ph type="sldNum" sz="quarter" idx="12"/>
          </p:nvPr>
        </p:nvSpPr>
        <p:spPr>
          <a:xfrm>
            <a:off x="9541564" y="6356350"/>
            <a:ext cx="1812235" cy="365125"/>
          </a:xfrm>
        </p:spPr>
        <p:txBody>
          <a:bodyPr>
            <a:normAutofit/>
          </a:bodyPr>
          <a:lstStyle/>
          <a:p>
            <a:pPr>
              <a:spcAft>
                <a:spcPts val="600"/>
              </a:spcAft>
            </a:pPr>
            <a:fld id="{0A789602-4527-41A6-989C-6E832B17D0AC}" type="slidenum">
              <a:rPr lang="it-IT" smtClean="0"/>
              <a:pPr>
                <a:spcAft>
                  <a:spcPts val="600"/>
                </a:spcAft>
              </a:pPr>
              <a:t>26</a:t>
            </a:fld>
            <a:endParaRPr lang="it-IT"/>
          </a:p>
        </p:txBody>
      </p:sp>
    </p:spTree>
    <p:extLst>
      <p:ext uri="{BB962C8B-B14F-4D97-AF65-F5344CB8AC3E}">
        <p14:creationId xmlns:p14="http://schemas.microsoft.com/office/powerpoint/2010/main" val="49674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5" name="Rectangle 38">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Freeform: Shape 40">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DD38071B-BF21-2F14-85CF-748E78269599}"/>
              </a:ext>
            </a:extLst>
          </p:cNvPr>
          <p:cNvSpPr>
            <a:spLocks noGrp="1"/>
          </p:cNvSpPr>
          <p:nvPr>
            <p:ph type="title"/>
          </p:nvPr>
        </p:nvSpPr>
        <p:spPr>
          <a:xfrm>
            <a:off x="686834" y="1153572"/>
            <a:ext cx="3200400" cy="4461163"/>
          </a:xfrm>
        </p:spPr>
        <p:txBody>
          <a:bodyPr>
            <a:normAutofit/>
          </a:bodyPr>
          <a:lstStyle/>
          <a:p>
            <a:r>
              <a:rPr lang="it-IT">
                <a:solidFill>
                  <a:srgbClr val="FFFFFF"/>
                </a:solidFill>
              </a:rPr>
              <a:t>Introduzione</a:t>
            </a:r>
          </a:p>
        </p:txBody>
      </p:sp>
      <p:sp>
        <p:nvSpPr>
          <p:cNvPr id="57" name="Arc 4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Segnaposto contenuto 2">
            <a:extLst>
              <a:ext uri="{FF2B5EF4-FFF2-40B4-BE49-F238E27FC236}">
                <a16:creationId xmlns:a16="http://schemas.microsoft.com/office/drawing/2014/main" id="{27CB2E9E-64A2-D39D-FDD6-A770B99DDB33}"/>
              </a:ext>
            </a:extLst>
          </p:cNvPr>
          <p:cNvSpPr>
            <a:spLocks noGrp="1"/>
          </p:cNvSpPr>
          <p:nvPr>
            <p:ph idx="1"/>
          </p:nvPr>
        </p:nvSpPr>
        <p:spPr>
          <a:xfrm>
            <a:off x="4167273" y="319088"/>
            <a:ext cx="6884186" cy="5700559"/>
          </a:xfrm>
        </p:spPr>
        <p:txBody>
          <a:bodyPr anchor="ctr">
            <a:normAutofit/>
          </a:bodyPr>
          <a:lstStyle/>
          <a:p>
            <a:pPr algn="just"/>
            <a:r>
              <a:rPr lang="it-IT" sz="2100" dirty="0"/>
              <a:t>La Carta dei Servizi è il documento con il quale il Tribunale ordinario di Venezia descrive i servizi offerti alla collettività nell’ottica della semplificazione e trasparenza, assumendo una serie di impegni ed informando l’utenza sugli standard di qualità che intende garantire con l’intento costante e continuo di miglioramento, anche attraverso il monitoraggio progressivo sulle attività e servizi erogati. </a:t>
            </a:r>
          </a:p>
          <a:p>
            <a:pPr algn="just"/>
            <a:r>
              <a:rPr lang="it-IT" sz="2100" dirty="0"/>
              <a:t>La Carta dei Servizi è stata introdotta con la Direttiva del Presidente del Consiglio dei Ministri del 27 gennaio 1994 - Principi sull’erogazione dei servizi pubblici - e sempre per le finalità di miglioramento dell’efficienza delle PP.AA. e di semplificazione dei procedimenti amministrativi, è stata emanato il decreto legge 163/1995 convertito con legge 273/1995.</a:t>
            </a:r>
          </a:p>
          <a:p>
            <a:pPr algn="just"/>
            <a:r>
              <a:rPr lang="it-IT" sz="2100" dirty="0"/>
              <a:t>Ai sensi dell'articolo 32 c.1 del d.lgs. 33/2013 così come modificato dal d.lgs. 97/2016, le pubbliche amministrazioni pubblicano la carta dei servizi o il documento contenente gli standard di qualità dei servizi pubblici.</a:t>
            </a:r>
            <a:endParaRPr lang="it-IT" dirty="0"/>
          </a:p>
        </p:txBody>
      </p:sp>
      <p:sp>
        <p:nvSpPr>
          <p:cNvPr id="5" name="Segnaposto numero diapositiva 4">
            <a:extLst>
              <a:ext uri="{FF2B5EF4-FFF2-40B4-BE49-F238E27FC236}">
                <a16:creationId xmlns:a16="http://schemas.microsoft.com/office/drawing/2014/main" id="{BEFE6E42-EC1F-0DDC-BD10-A6ABA82A369D}"/>
              </a:ext>
            </a:extLst>
          </p:cNvPr>
          <p:cNvSpPr>
            <a:spLocks noGrp="1"/>
          </p:cNvSpPr>
          <p:nvPr>
            <p:ph type="sldNum" sz="quarter" idx="12"/>
          </p:nvPr>
        </p:nvSpPr>
        <p:spPr/>
        <p:txBody>
          <a:bodyPr/>
          <a:lstStyle/>
          <a:p>
            <a:fld id="{0A789602-4527-41A6-989C-6E832B17D0AC}" type="slidenum">
              <a:rPr lang="it-IT" smtClean="0"/>
              <a:t>3</a:t>
            </a:fld>
            <a:endParaRPr lang="it-IT"/>
          </a:p>
        </p:txBody>
      </p:sp>
    </p:spTree>
    <p:extLst>
      <p:ext uri="{BB962C8B-B14F-4D97-AF65-F5344CB8AC3E}">
        <p14:creationId xmlns:p14="http://schemas.microsoft.com/office/powerpoint/2010/main" val="36356860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28D436F-9ACD-4C92-AFC8-C934C527A6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6000" cy="6858000"/>
          </a:xfrm>
          <a:prstGeom prst="rect">
            <a:avLst/>
          </a:prstGeom>
          <a:solidFill>
            <a:schemeClr val="tx1">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90538E0-A884-4E60-A6AB-77D830E2FC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3478" y="0"/>
            <a:ext cx="465738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381359B3-E803-1A01-5077-95F0C7778EFB}"/>
              </a:ext>
            </a:extLst>
          </p:cNvPr>
          <p:cNvSpPr>
            <a:spLocks noGrp="1"/>
          </p:cNvSpPr>
          <p:nvPr>
            <p:ph type="title"/>
          </p:nvPr>
        </p:nvSpPr>
        <p:spPr>
          <a:xfrm>
            <a:off x="1901162" y="3050434"/>
            <a:ext cx="3722933" cy="757130"/>
          </a:xfrm>
          <a:ln w="25400" cap="sq">
            <a:solidFill>
              <a:srgbClr val="FFFFFF"/>
            </a:solidFill>
            <a:miter lim="800000"/>
          </a:ln>
        </p:spPr>
        <p:txBody>
          <a:bodyPr wrap="square">
            <a:normAutofit/>
          </a:bodyPr>
          <a:lstStyle/>
          <a:p>
            <a:pPr algn="ctr"/>
            <a:r>
              <a:rPr lang="it-IT" sz="2800">
                <a:solidFill>
                  <a:srgbClr val="FFFFFF"/>
                </a:solidFill>
              </a:rPr>
              <a:t>Il Tribunale di Venezia </a:t>
            </a:r>
          </a:p>
        </p:txBody>
      </p:sp>
      <p:sp>
        <p:nvSpPr>
          <p:cNvPr id="13" name="Rectangle 12">
            <a:extLst>
              <a:ext uri="{FF2B5EF4-FFF2-40B4-BE49-F238E27FC236}">
                <a16:creationId xmlns:a16="http://schemas.microsoft.com/office/drawing/2014/main" id="{DB0D7DD0-1C67-4D4C-9E06-678233DB84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53478" cy="6858000"/>
          </a:xfrm>
          <a:prstGeom prst="rect">
            <a:avLst/>
          </a:prstGeom>
          <a:solidFill>
            <a:srgbClr val="40404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a:extLst>
              <a:ext uri="{FF2B5EF4-FFF2-40B4-BE49-F238E27FC236}">
                <a16:creationId xmlns:a16="http://schemas.microsoft.com/office/drawing/2014/main" id="{4093707E-5A45-05C0-ED66-225D98529E05}"/>
              </a:ext>
            </a:extLst>
          </p:cNvPr>
          <p:cNvSpPr>
            <a:spLocks noGrp="1"/>
          </p:cNvSpPr>
          <p:nvPr>
            <p:ph sz="half" idx="1"/>
          </p:nvPr>
        </p:nvSpPr>
        <p:spPr>
          <a:xfrm>
            <a:off x="6574536" y="640080"/>
            <a:ext cx="5053066" cy="5577840"/>
          </a:xfrm>
        </p:spPr>
        <p:txBody>
          <a:bodyPr>
            <a:normAutofit fontScale="55000" lnSpcReduction="20000"/>
          </a:bodyPr>
          <a:lstStyle/>
          <a:p>
            <a:pPr marL="0" indent="0" algn="ctr">
              <a:buNone/>
            </a:pPr>
            <a:r>
              <a:rPr lang="it-IT" sz="4400" dirty="0"/>
              <a:t>Dove siamo</a:t>
            </a:r>
          </a:p>
          <a:p>
            <a:pPr marL="0" indent="0">
              <a:buNone/>
            </a:pPr>
            <a:endParaRPr lang="it-IT" sz="2700" dirty="0"/>
          </a:p>
          <a:p>
            <a:pPr>
              <a:spcBef>
                <a:spcPts val="0"/>
              </a:spcBef>
            </a:pPr>
            <a:r>
              <a:rPr lang="it-IT" sz="2700" dirty="0"/>
              <a:t>TRIBUNALE ORDINARIO DI VENEZIA</a:t>
            </a:r>
            <a:br>
              <a:rPr lang="it-IT" sz="2700" dirty="0"/>
            </a:br>
            <a:r>
              <a:rPr lang="it-IT" sz="2700" dirty="0"/>
              <a:t>Sestiere Santa Croce, 430 (Piazzale Roma)</a:t>
            </a:r>
            <a:br>
              <a:rPr lang="it-IT" sz="2700" dirty="0"/>
            </a:br>
            <a:r>
              <a:rPr lang="it-IT" sz="2700" dirty="0"/>
              <a:t>30135 Venezia (VE)</a:t>
            </a:r>
          </a:p>
          <a:p>
            <a:pPr>
              <a:spcBef>
                <a:spcPts val="0"/>
              </a:spcBef>
            </a:pPr>
            <a:endParaRPr lang="it-IT" sz="2700" dirty="0"/>
          </a:p>
          <a:p>
            <a:pPr algn="just">
              <a:spcBef>
                <a:spcPts val="0"/>
              </a:spcBef>
            </a:pPr>
            <a:r>
              <a:rPr lang="it-IT" sz="2700" dirty="0"/>
              <a:t>Il Tribunale di Venezia ha sede presso la Cittadella della Giustizia in Piazzale  Roma,  l’ingresso  è al civico n. 430 del Sestiere di Santa Croce (vedi mappa pagina successiva).</a:t>
            </a:r>
          </a:p>
          <a:p>
            <a:pPr algn="just">
              <a:spcBef>
                <a:spcPts val="0"/>
              </a:spcBef>
            </a:pPr>
            <a:r>
              <a:rPr lang="it-IT" sz="2700" dirty="0"/>
              <a:t>Piazzale Roma è il punto di interscambio tra mezzi su gomma (autovetture e autobus) e mezzi acquei.</a:t>
            </a:r>
            <a:br>
              <a:rPr lang="it-IT" sz="2700" dirty="0"/>
            </a:br>
            <a:r>
              <a:rPr lang="it-IT" sz="2700" dirty="0"/>
              <a:t>La Cittadella della Giustizia è costituita da vari edifici. </a:t>
            </a:r>
          </a:p>
          <a:p>
            <a:pPr algn="just">
              <a:spcBef>
                <a:spcPts val="0"/>
              </a:spcBef>
            </a:pPr>
            <a:r>
              <a:rPr lang="it-IT" sz="2700" dirty="0"/>
              <a:t>Gli Uffici di Segreteria della Presidenza e Dirigenza ed il settore civile sono collocati negli edifici 10, 11, 14 e 15, gli uffici amministrativi relativi alle Spese di Giustizia, Recupero Crediti e Corpi di Reato ed il settore penale (dibattimento, riesame,  misure di prevenzione, GIP/GUP) hanno sede nell’edificio 1 e 2.</a:t>
            </a:r>
          </a:p>
          <a:p>
            <a:pPr algn="just">
              <a:spcBef>
                <a:spcPts val="0"/>
              </a:spcBef>
            </a:pPr>
            <a:endParaRPr lang="it-IT" sz="2700" dirty="0"/>
          </a:p>
          <a:p>
            <a:pPr algn="just">
              <a:spcBef>
                <a:spcPts val="0"/>
              </a:spcBef>
            </a:pPr>
            <a:endParaRPr lang="it-IT" sz="2700" dirty="0"/>
          </a:p>
          <a:p>
            <a:pPr algn="just">
              <a:spcBef>
                <a:spcPts val="0"/>
              </a:spcBef>
            </a:pPr>
            <a:r>
              <a:rPr lang="it-IT" sz="2700" dirty="0"/>
              <a:t>Se si arriva con il treno uscire dalla Stazione FS di Santa Lucia, girare a destra e costeggiare il Canal Grande. </a:t>
            </a:r>
          </a:p>
          <a:p>
            <a:pPr algn="just">
              <a:spcBef>
                <a:spcPts val="0"/>
              </a:spcBef>
            </a:pPr>
            <a:r>
              <a:rPr lang="it-IT" sz="2700" dirty="0"/>
              <a:t>Superare il Ponte della Costituzione (detto di Calatrava) e di seguito si arriva in piazzale Roma.</a:t>
            </a:r>
          </a:p>
          <a:p>
            <a:pPr algn="just">
              <a:spcBef>
                <a:spcPts val="0"/>
              </a:spcBef>
            </a:pPr>
            <a:endParaRPr lang="it-IT" sz="2700" dirty="0"/>
          </a:p>
          <a:p>
            <a:pPr algn="just">
              <a:spcBef>
                <a:spcPts val="0"/>
              </a:spcBef>
            </a:pPr>
            <a:r>
              <a:rPr lang="it-IT" sz="2700" dirty="0"/>
              <a:t>A Piazzale Roma sono disponibili vari parcheggi a pagamento (Garage San Marco, Parcheggio Sant’Andrea, Parcheggio Ca’ Doge, Autorimessa Comunale AVM). </a:t>
            </a:r>
          </a:p>
          <a:p>
            <a:endParaRPr lang="it-IT" sz="2000" dirty="0"/>
          </a:p>
        </p:txBody>
      </p:sp>
      <p:sp>
        <p:nvSpPr>
          <p:cNvPr id="4" name="Segnaposto contenuto 3">
            <a:extLst>
              <a:ext uri="{FF2B5EF4-FFF2-40B4-BE49-F238E27FC236}">
                <a16:creationId xmlns:a16="http://schemas.microsoft.com/office/drawing/2014/main" id="{D2FFCD7E-FA02-7623-10C9-F155C1D2E65F}"/>
              </a:ext>
            </a:extLst>
          </p:cNvPr>
          <p:cNvSpPr>
            <a:spLocks noGrp="1"/>
          </p:cNvSpPr>
          <p:nvPr>
            <p:ph sz="half" idx="2"/>
          </p:nvPr>
        </p:nvSpPr>
        <p:spPr>
          <a:xfrm>
            <a:off x="6570204" y="3671315"/>
            <a:ext cx="5057398" cy="2546605"/>
          </a:xfrm>
        </p:spPr>
        <p:txBody>
          <a:bodyPr>
            <a:normAutofit fontScale="55000" lnSpcReduction="20000"/>
          </a:bodyPr>
          <a:lstStyle/>
          <a:p>
            <a:pPr marL="0" indent="0">
              <a:buNone/>
            </a:pPr>
            <a:endParaRPr lang="it-IT" sz="2000" dirty="0"/>
          </a:p>
          <a:p>
            <a:endParaRPr lang="it-IT" sz="2000" dirty="0"/>
          </a:p>
        </p:txBody>
      </p:sp>
      <p:sp>
        <p:nvSpPr>
          <p:cNvPr id="6" name="Segnaposto numero diapositiva 5">
            <a:extLst>
              <a:ext uri="{FF2B5EF4-FFF2-40B4-BE49-F238E27FC236}">
                <a16:creationId xmlns:a16="http://schemas.microsoft.com/office/drawing/2014/main" id="{88E4D0F9-457B-B1AB-8F4C-BBB01BA5489A}"/>
              </a:ext>
            </a:extLst>
          </p:cNvPr>
          <p:cNvSpPr>
            <a:spLocks noGrp="1"/>
          </p:cNvSpPr>
          <p:nvPr>
            <p:ph type="sldNum" sz="quarter" idx="12"/>
          </p:nvPr>
        </p:nvSpPr>
        <p:spPr/>
        <p:txBody>
          <a:bodyPr/>
          <a:lstStyle/>
          <a:p>
            <a:fld id="{0A789602-4527-41A6-989C-6E832B17D0AC}" type="slidenum">
              <a:rPr lang="it-IT" smtClean="0"/>
              <a:t>4</a:t>
            </a:fld>
            <a:endParaRPr lang="it-IT"/>
          </a:p>
        </p:txBody>
      </p:sp>
    </p:spTree>
    <p:extLst>
      <p:ext uri="{BB962C8B-B14F-4D97-AF65-F5344CB8AC3E}">
        <p14:creationId xmlns:p14="http://schemas.microsoft.com/office/powerpoint/2010/main" val="41795202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a:extLst>
              <a:ext uri="{FF2B5EF4-FFF2-40B4-BE49-F238E27FC236}">
                <a16:creationId xmlns:a16="http://schemas.microsoft.com/office/drawing/2014/main" id="{DF994CE9-ADA9-D2B6-8058-49A8F611646D}"/>
              </a:ext>
            </a:extLst>
          </p:cNvPr>
          <p:cNvPicPr>
            <a:picLocks noChangeAspect="1"/>
          </p:cNvPicPr>
          <p:nvPr/>
        </p:nvPicPr>
        <p:blipFill>
          <a:blip r:embed="rId2">
            <a:extLst>
              <a:ext uri="{28A0092B-C50C-407E-A947-70E740481C1C}">
                <a14:useLocalDpi xmlns:a14="http://schemas.microsoft.com/office/drawing/2010/main" val="0"/>
              </a:ext>
            </a:extLst>
          </a:blip>
          <a:srcRect l="220" r="220"/>
          <a:stretch/>
        </p:blipFill>
        <p:spPr>
          <a:xfrm>
            <a:off x="3242695" y="10"/>
            <a:ext cx="8949307" cy="6857990"/>
          </a:xfrm>
          <a:custGeom>
            <a:avLst/>
            <a:gdLst/>
            <a:ahLst/>
            <a:cxnLst/>
            <a:rect l="l" t="t" r="r" b="b"/>
            <a:pathLst>
              <a:path w="8949307" h="6858000">
                <a:moveTo>
                  <a:pt x="0" y="0"/>
                </a:moveTo>
                <a:lnTo>
                  <a:pt x="8949307" y="0"/>
                </a:lnTo>
                <a:lnTo>
                  <a:pt x="8949307" y="6858000"/>
                </a:lnTo>
                <a:lnTo>
                  <a:pt x="0" y="6858000"/>
                </a:lnTo>
                <a:lnTo>
                  <a:pt x="62983" y="6788730"/>
                </a:lnTo>
                <a:cubicBezTo>
                  <a:pt x="773509" y="5928900"/>
                  <a:pt x="1212979" y="4741056"/>
                  <a:pt x="1212979" y="3429000"/>
                </a:cubicBezTo>
                <a:cubicBezTo>
                  <a:pt x="1212979" y="2116944"/>
                  <a:pt x="773509" y="929100"/>
                  <a:pt x="62983" y="69271"/>
                </a:cubicBezTo>
                <a:close/>
              </a:path>
            </a:pathLst>
          </a:custGeom>
        </p:spPr>
      </p:pic>
      <p:sp>
        <p:nvSpPr>
          <p:cNvPr id="2" name="Titolo 1">
            <a:extLst>
              <a:ext uri="{FF2B5EF4-FFF2-40B4-BE49-F238E27FC236}">
                <a16:creationId xmlns:a16="http://schemas.microsoft.com/office/drawing/2014/main" id="{69EB3062-7724-722E-CEA3-4B6EC8FFC583}"/>
              </a:ext>
            </a:extLst>
          </p:cNvPr>
          <p:cNvSpPr>
            <a:spLocks noGrp="1"/>
          </p:cNvSpPr>
          <p:nvPr>
            <p:ph type="title"/>
          </p:nvPr>
        </p:nvSpPr>
        <p:spPr>
          <a:xfrm>
            <a:off x="371094" y="1161288"/>
            <a:ext cx="3438144" cy="1125728"/>
          </a:xfrm>
        </p:spPr>
        <p:txBody>
          <a:bodyPr anchor="b">
            <a:normAutofit/>
          </a:bodyPr>
          <a:lstStyle/>
          <a:p>
            <a:r>
              <a:rPr lang="it-IT" sz="2800"/>
              <a:t>Dove Siamo</a:t>
            </a:r>
          </a:p>
        </p:txBody>
      </p:sp>
      <p:sp>
        <p:nvSpPr>
          <p:cNvPr id="6" name="Segnaposto contenuto 5">
            <a:extLst>
              <a:ext uri="{FF2B5EF4-FFF2-40B4-BE49-F238E27FC236}">
                <a16:creationId xmlns:a16="http://schemas.microsoft.com/office/drawing/2014/main" id="{87795B7B-C519-B94A-9331-E4B260D8269F}"/>
              </a:ext>
            </a:extLst>
          </p:cNvPr>
          <p:cNvSpPr>
            <a:spLocks noGrp="1"/>
          </p:cNvSpPr>
          <p:nvPr>
            <p:ph idx="1"/>
          </p:nvPr>
        </p:nvSpPr>
        <p:spPr>
          <a:xfrm>
            <a:off x="371093" y="2718054"/>
            <a:ext cx="4209959" cy="3207258"/>
          </a:xfrm>
        </p:spPr>
        <p:txBody>
          <a:bodyPr anchor="t">
            <a:normAutofit/>
          </a:bodyPr>
          <a:lstStyle/>
          <a:p>
            <a:r>
              <a:rPr lang="it-IT" sz="1700" dirty="0"/>
              <a:t>Ingresso Cittadella della Giustizia </a:t>
            </a:r>
          </a:p>
          <a:p>
            <a:r>
              <a:rPr lang="it-IT" sz="1700" dirty="0"/>
              <a:t>Piazzale Roma Terminal Bus </a:t>
            </a:r>
          </a:p>
          <a:p>
            <a:r>
              <a:rPr lang="it-IT" sz="1700" dirty="0"/>
              <a:t>Stazione FS Santa Lucia </a:t>
            </a:r>
          </a:p>
        </p:txBody>
      </p:sp>
      <p:sp>
        <p:nvSpPr>
          <p:cNvPr id="7" name="Ovale 6">
            <a:extLst>
              <a:ext uri="{FF2B5EF4-FFF2-40B4-BE49-F238E27FC236}">
                <a16:creationId xmlns:a16="http://schemas.microsoft.com/office/drawing/2014/main" id="{C55D9C42-F638-B756-C1BD-C6685AD48D98}"/>
              </a:ext>
            </a:extLst>
          </p:cNvPr>
          <p:cNvSpPr/>
          <p:nvPr/>
        </p:nvSpPr>
        <p:spPr>
          <a:xfrm>
            <a:off x="3874978" y="2763319"/>
            <a:ext cx="219075" cy="209550"/>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0" name="Ovale 19">
            <a:extLst>
              <a:ext uri="{FF2B5EF4-FFF2-40B4-BE49-F238E27FC236}">
                <a16:creationId xmlns:a16="http://schemas.microsoft.com/office/drawing/2014/main" id="{1A3F37F1-9F08-8EA5-B887-180F51E17AE8}"/>
              </a:ext>
            </a:extLst>
          </p:cNvPr>
          <p:cNvSpPr/>
          <p:nvPr/>
        </p:nvSpPr>
        <p:spPr>
          <a:xfrm>
            <a:off x="3402264" y="3126240"/>
            <a:ext cx="219075" cy="209550"/>
          </a:xfrm>
          <a:prstGeom prst="ellipse">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1" name="Ovale 20">
            <a:extLst>
              <a:ext uri="{FF2B5EF4-FFF2-40B4-BE49-F238E27FC236}">
                <a16:creationId xmlns:a16="http://schemas.microsoft.com/office/drawing/2014/main" id="{5D998157-66EF-5D88-71D2-17B593EA9AAB}"/>
              </a:ext>
            </a:extLst>
          </p:cNvPr>
          <p:cNvSpPr/>
          <p:nvPr/>
        </p:nvSpPr>
        <p:spPr>
          <a:xfrm>
            <a:off x="3023618" y="3490119"/>
            <a:ext cx="219075" cy="209550"/>
          </a:xfrm>
          <a:prstGeom prst="ellipse">
            <a:avLst/>
          </a:prstGeom>
          <a:solidFill>
            <a:srgbClr val="0033C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 name="Segnaposto numero diapositiva 3">
            <a:extLst>
              <a:ext uri="{FF2B5EF4-FFF2-40B4-BE49-F238E27FC236}">
                <a16:creationId xmlns:a16="http://schemas.microsoft.com/office/drawing/2014/main" id="{0E726D1C-A352-FB6F-5CE4-35AB27361C15}"/>
              </a:ext>
            </a:extLst>
          </p:cNvPr>
          <p:cNvSpPr>
            <a:spLocks noGrp="1"/>
          </p:cNvSpPr>
          <p:nvPr>
            <p:ph type="sldNum" sz="quarter" idx="12"/>
          </p:nvPr>
        </p:nvSpPr>
        <p:spPr/>
        <p:txBody>
          <a:bodyPr/>
          <a:lstStyle/>
          <a:p>
            <a:fld id="{0A789602-4527-41A6-989C-6E832B17D0AC}" type="slidenum">
              <a:rPr lang="it-IT" smtClean="0"/>
              <a:t>5</a:t>
            </a:fld>
            <a:endParaRPr lang="it-IT"/>
          </a:p>
        </p:txBody>
      </p:sp>
    </p:spTree>
    <p:extLst>
      <p:ext uri="{BB962C8B-B14F-4D97-AF65-F5344CB8AC3E}">
        <p14:creationId xmlns:p14="http://schemas.microsoft.com/office/powerpoint/2010/main" val="2799972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C969FFB-CF4E-92D3-C81E-3274D3766F0C}"/>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0762AC34-D075-CE9F-5E11-E4606FD1A7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6000" cy="6858000"/>
          </a:xfrm>
          <a:prstGeom prst="rect">
            <a:avLst/>
          </a:prstGeom>
          <a:solidFill>
            <a:schemeClr val="tx1">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5F3FB8C-3AF1-05EC-BDCA-F56F58A23A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3478" y="0"/>
            <a:ext cx="465738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0806D404-6AAC-7D0C-A96F-CD4576D8C84F}"/>
              </a:ext>
            </a:extLst>
          </p:cNvPr>
          <p:cNvSpPr>
            <a:spLocks noGrp="1"/>
          </p:cNvSpPr>
          <p:nvPr>
            <p:ph type="title"/>
          </p:nvPr>
        </p:nvSpPr>
        <p:spPr>
          <a:xfrm>
            <a:off x="1901162" y="3050434"/>
            <a:ext cx="3722933" cy="757130"/>
          </a:xfrm>
          <a:ln w="25400" cap="sq">
            <a:solidFill>
              <a:srgbClr val="FFFFFF"/>
            </a:solidFill>
            <a:miter lim="800000"/>
          </a:ln>
        </p:spPr>
        <p:txBody>
          <a:bodyPr wrap="square">
            <a:normAutofit/>
          </a:bodyPr>
          <a:lstStyle/>
          <a:p>
            <a:pPr algn="ctr"/>
            <a:r>
              <a:rPr lang="it-IT" sz="2800">
                <a:solidFill>
                  <a:srgbClr val="FFFFFF"/>
                </a:solidFill>
              </a:rPr>
              <a:t>Il Tribunale di Venezia </a:t>
            </a:r>
          </a:p>
        </p:txBody>
      </p:sp>
      <p:sp>
        <p:nvSpPr>
          <p:cNvPr id="13" name="Rectangle 12">
            <a:extLst>
              <a:ext uri="{FF2B5EF4-FFF2-40B4-BE49-F238E27FC236}">
                <a16:creationId xmlns:a16="http://schemas.microsoft.com/office/drawing/2014/main" id="{A487074F-A835-D890-A91A-BB1BFFC3CA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53478" cy="6858000"/>
          </a:xfrm>
          <a:prstGeom prst="rect">
            <a:avLst/>
          </a:prstGeom>
          <a:solidFill>
            <a:srgbClr val="40404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a:extLst>
              <a:ext uri="{FF2B5EF4-FFF2-40B4-BE49-F238E27FC236}">
                <a16:creationId xmlns:a16="http://schemas.microsoft.com/office/drawing/2014/main" id="{DAC3A3B6-7D11-9633-EAE4-1EF32E14683A}"/>
              </a:ext>
            </a:extLst>
          </p:cNvPr>
          <p:cNvSpPr>
            <a:spLocks noGrp="1"/>
          </p:cNvSpPr>
          <p:nvPr>
            <p:ph sz="half" idx="1"/>
          </p:nvPr>
        </p:nvSpPr>
        <p:spPr>
          <a:xfrm>
            <a:off x="6574536" y="640080"/>
            <a:ext cx="5053066" cy="5577840"/>
          </a:xfrm>
        </p:spPr>
        <p:txBody>
          <a:bodyPr>
            <a:normAutofit fontScale="32500" lnSpcReduction="20000"/>
          </a:bodyPr>
          <a:lstStyle/>
          <a:p>
            <a:pPr marL="0" indent="0" algn="ctr">
              <a:buNone/>
            </a:pPr>
            <a:r>
              <a:rPr lang="it-IT" sz="7400" dirty="0"/>
              <a:t>Chi Siamo</a:t>
            </a:r>
          </a:p>
          <a:p>
            <a:pPr marL="0" indent="0">
              <a:buNone/>
            </a:pPr>
            <a:endParaRPr lang="it-IT" sz="4000" dirty="0"/>
          </a:p>
          <a:p>
            <a:pPr algn="just">
              <a:spcBef>
                <a:spcPts val="0"/>
              </a:spcBef>
            </a:pPr>
            <a:r>
              <a:rPr lang="it-IT" sz="4000" dirty="0">
                <a:cs typeface="Times New Roman" panose="02020603050405020304" pitchFamily="18" charset="0"/>
              </a:rPr>
              <a:t>Il Tribunale è organo di primo grado con competenza in materia civile e penale in un ambito territoriale detto circondario. Il Decreto legislativo n. 51/98, ha abolito il Pretore, il Tribunale ordinario quindi è rimasto Giudice unico di primo grado, salvo talune competenze minori del Giudice di pace per le quali è quest'ultimo il giudice di primo grado. Il Tribunale ordinario giudica perciò anche in secondo grado sugli appelli proposti contro le sentenze del Giudice di pace.</a:t>
            </a:r>
          </a:p>
          <a:p>
            <a:pPr algn="just">
              <a:spcBef>
                <a:spcPts val="0"/>
              </a:spcBef>
            </a:pPr>
            <a:r>
              <a:rPr lang="it-IT" sz="4000" dirty="0">
                <a:cs typeface="Times New Roman" panose="02020603050405020304" pitchFamily="18" charset="0"/>
              </a:rPr>
              <a:t>Il Tribunale ordinario giudica in composizione collegiale (tre giudici) e in composizione monocratica (un giudice singolo).</a:t>
            </a:r>
          </a:p>
          <a:p>
            <a:pPr algn="just">
              <a:spcBef>
                <a:spcPts val="0"/>
              </a:spcBef>
            </a:pPr>
            <a:r>
              <a:rPr lang="it-IT" sz="4000" dirty="0">
                <a:cs typeface="Times New Roman" panose="02020603050405020304" pitchFamily="18" charset="0"/>
              </a:rPr>
              <a:t>Le sentenze del Tribunale ordinario sono impugnabili, mediante l'appello, davanti alla Corte d'Appello per motivi concernenti il fatto che ha dato origine alla causa (motivi di merito) e davanti alla Corte di Cassazione, mediante ricorso per cassazione, per motivi concernenti questioni di puro diritto (motivi di legittimità) o di attribuzione tra le varie giurisdizioni (motivi di giurisdizione).</a:t>
            </a:r>
          </a:p>
          <a:p>
            <a:pPr algn="just">
              <a:spcBef>
                <a:spcPts val="0"/>
              </a:spcBef>
            </a:pPr>
            <a:r>
              <a:rPr lang="it-IT" sz="4000" dirty="0">
                <a:cs typeface="Times New Roman" panose="02020603050405020304" pitchFamily="18" charset="0"/>
              </a:rPr>
              <a:t>Il Tribunale ordinario esercita anche le funzioni di Giudice tutelare, oltre ad altre specifiche funzioni stabilite dalla legge e può essere sede di Corte d’Assise. </a:t>
            </a:r>
          </a:p>
          <a:p>
            <a:pPr algn="just">
              <a:spcBef>
                <a:spcPts val="0"/>
              </a:spcBef>
            </a:pPr>
            <a:r>
              <a:rPr lang="it-IT" sz="4000" dirty="0">
                <a:cs typeface="Times New Roman" panose="02020603050405020304" pitchFamily="18" charset="0"/>
              </a:rPr>
              <a:t>La Corte d'Assise è un organo della giurisdizione ordinaria penale competente a giudicare in primo grado solo per alcuni gravi reati; è composta da un Presidente (magistrato di Corte d'Appello), da un "giudice a latere" (magistrato di Tribunale) e da sei giudici popolari. Nello svolgimento della loro funzione i giudici popolari sono equiparati ai magistrati di Tribunale e partecipano alla formazione della sentenza con parità di voto.</a:t>
            </a:r>
          </a:p>
          <a:p>
            <a:pPr algn="just">
              <a:spcBef>
                <a:spcPts val="0"/>
              </a:spcBef>
            </a:pPr>
            <a:r>
              <a:rPr lang="it-IT" sz="4000" dirty="0">
                <a:cs typeface="Times New Roman" panose="02020603050405020304" pitchFamily="18" charset="0"/>
              </a:rPr>
              <a:t>Il Tribunale di Venezia è situato presso la Cittadella della Giustizia sita in Sestiere Santa Croce n. 430 in cui sono ubicati anche i seguenti Uffici:</a:t>
            </a:r>
          </a:p>
          <a:p>
            <a:pPr lvl="0" algn="just">
              <a:spcBef>
                <a:spcPts val="0"/>
              </a:spcBef>
            </a:pPr>
            <a:r>
              <a:rPr lang="it-IT" sz="4000" dirty="0">
                <a:cs typeface="Times New Roman" panose="02020603050405020304" pitchFamily="18" charset="0"/>
              </a:rPr>
              <a:t>Procura della Repubblica - Edificio 3, 5 e 6 </a:t>
            </a:r>
          </a:p>
          <a:p>
            <a:pPr lvl="0" algn="just">
              <a:spcBef>
                <a:spcPts val="0"/>
              </a:spcBef>
            </a:pPr>
            <a:r>
              <a:rPr lang="it-IT" sz="4000" dirty="0">
                <a:cs typeface="Times New Roman" panose="02020603050405020304" pitchFamily="18" charset="0"/>
              </a:rPr>
              <a:t>Ordine degli Avvocati - Edificio 14 piano terra</a:t>
            </a:r>
          </a:p>
          <a:p>
            <a:pPr lvl="0" algn="just">
              <a:spcBef>
                <a:spcPts val="0"/>
              </a:spcBef>
            </a:pPr>
            <a:r>
              <a:rPr lang="it-IT" sz="4000" dirty="0">
                <a:cs typeface="Times New Roman" panose="02020603050405020304" pitchFamily="18" charset="0"/>
              </a:rPr>
              <a:t>Tribunale di Sorveglianza - Edificio 16</a:t>
            </a:r>
          </a:p>
          <a:p>
            <a:pPr lvl="0" algn="just">
              <a:spcBef>
                <a:spcPts val="0"/>
              </a:spcBef>
            </a:pPr>
            <a:r>
              <a:rPr lang="it-IT" sz="4000" dirty="0">
                <a:cs typeface="Times New Roman" panose="02020603050405020304" pitchFamily="18" charset="0"/>
              </a:rPr>
              <a:t>Corte d’Appello di Venezia (Sez. Lavoro e Cancellerie 1, 3 e 4 civile) - Edificio 16</a:t>
            </a:r>
          </a:p>
          <a:p>
            <a:endParaRPr lang="it-IT" sz="2000" dirty="0"/>
          </a:p>
        </p:txBody>
      </p:sp>
      <p:sp>
        <p:nvSpPr>
          <p:cNvPr id="4" name="Segnaposto contenuto 3">
            <a:extLst>
              <a:ext uri="{FF2B5EF4-FFF2-40B4-BE49-F238E27FC236}">
                <a16:creationId xmlns:a16="http://schemas.microsoft.com/office/drawing/2014/main" id="{337B0046-C933-4544-9D6A-2CDA7F8229CB}"/>
              </a:ext>
            </a:extLst>
          </p:cNvPr>
          <p:cNvSpPr>
            <a:spLocks noGrp="1"/>
          </p:cNvSpPr>
          <p:nvPr>
            <p:ph sz="half" idx="2"/>
          </p:nvPr>
        </p:nvSpPr>
        <p:spPr>
          <a:xfrm>
            <a:off x="6390968" y="530942"/>
            <a:ext cx="5236634" cy="5810864"/>
          </a:xfrm>
        </p:spPr>
        <p:txBody>
          <a:bodyPr>
            <a:normAutofit fontScale="32500" lnSpcReduction="20000"/>
          </a:bodyPr>
          <a:lstStyle/>
          <a:p>
            <a:pPr marL="0" indent="0">
              <a:buNone/>
            </a:pPr>
            <a:endParaRPr lang="it-IT" sz="2000" dirty="0"/>
          </a:p>
          <a:p>
            <a:pPr marL="0" indent="0">
              <a:buNone/>
            </a:pPr>
            <a:endParaRPr lang="it-IT" sz="2000" dirty="0"/>
          </a:p>
        </p:txBody>
      </p:sp>
      <p:sp>
        <p:nvSpPr>
          <p:cNvPr id="6" name="Segnaposto numero diapositiva 5">
            <a:extLst>
              <a:ext uri="{FF2B5EF4-FFF2-40B4-BE49-F238E27FC236}">
                <a16:creationId xmlns:a16="http://schemas.microsoft.com/office/drawing/2014/main" id="{BDDE85CC-30B2-56A8-08E0-015B1CB2FB61}"/>
              </a:ext>
            </a:extLst>
          </p:cNvPr>
          <p:cNvSpPr>
            <a:spLocks noGrp="1"/>
          </p:cNvSpPr>
          <p:nvPr>
            <p:ph type="sldNum" sz="quarter" idx="12"/>
          </p:nvPr>
        </p:nvSpPr>
        <p:spPr/>
        <p:txBody>
          <a:bodyPr/>
          <a:lstStyle/>
          <a:p>
            <a:fld id="{0A789602-4527-41A6-989C-6E832B17D0AC}" type="slidenum">
              <a:rPr lang="it-IT" smtClean="0"/>
              <a:t>6</a:t>
            </a:fld>
            <a:endParaRPr lang="it-IT"/>
          </a:p>
        </p:txBody>
      </p:sp>
    </p:spTree>
    <p:extLst>
      <p:ext uri="{BB962C8B-B14F-4D97-AF65-F5344CB8AC3E}">
        <p14:creationId xmlns:p14="http://schemas.microsoft.com/office/powerpoint/2010/main" val="38190881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165531"/>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olo 1">
            <a:extLst>
              <a:ext uri="{FF2B5EF4-FFF2-40B4-BE49-F238E27FC236}">
                <a16:creationId xmlns:a16="http://schemas.microsoft.com/office/drawing/2014/main" id="{D5C12BFE-C9B8-C9A9-D503-401FD5A33544}"/>
              </a:ext>
            </a:extLst>
          </p:cNvPr>
          <p:cNvSpPr>
            <a:spLocks noGrp="1"/>
          </p:cNvSpPr>
          <p:nvPr>
            <p:ph type="title"/>
          </p:nvPr>
        </p:nvSpPr>
        <p:spPr>
          <a:xfrm>
            <a:off x="838200" y="401221"/>
            <a:ext cx="10515600" cy="1348065"/>
          </a:xfrm>
        </p:spPr>
        <p:txBody>
          <a:bodyPr>
            <a:normAutofit/>
          </a:bodyPr>
          <a:lstStyle/>
          <a:p>
            <a:pPr algn="ctr"/>
            <a:r>
              <a:rPr lang="it-IT" sz="3200" dirty="0">
                <a:solidFill>
                  <a:srgbClr val="FFFFFF"/>
                </a:solidFill>
              </a:rPr>
              <a:t>Indirizzo, recapiti, orari di accesso</a:t>
            </a:r>
            <a:br>
              <a:rPr lang="it-IT" sz="1200" dirty="0">
                <a:solidFill>
                  <a:srgbClr val="FFFFFF"/>
                </a:solidFill>
              </a:rPr>
            </a:br>
            <a:r>
              <a:rPr lang="it-IT" sz="1200" dirty="0">
                <a:solidFill>
                  <a:srgbClr val="FFFFFF"/>
                </a:solidFill>
              </a:rPr>
              <a:t>Cittadella della Giustizia, Sestiere Santa Croce, 430 (Piazzale Roma)</a:t>
            </a:r>
            <a:br>
              <a:rPr lang="it-IT" sz="1200" dirty="0">
                <a:solidFill>
                  <a:srgbClr val="FFFFFF"/>
                </a:solidFill>
              </a:rPr>
            </a:br>
            <a:r>
              <a:rPr lang="it-IT" sz="1200" dirty="0">
                <a:solidFill>
                  <a:srgbClr val="FFFFFF"/>
                </a:solidFill>
              </a:rPr>
              <a:t>30135 Venezia (VE)</a:t>
            </a:r>
            <a:br>
              <a:rPr lang="it-IT" sz="1200" dirty="0">
                <a:solidFill>
                  <a:srgbClr val="FFFFFF"/>
                </a:solidFill>
              </a:rPr>
            </a:br>
            <a:endParaRPr lang="it-IT" sz="1200" dirty="0">
              <a:solidFill>
                <a:srgbClr val="FFFFFF"/>
              </a:solidFill>
            </a:endParaRPr>
          </a:p>
        </p:txBody>
      </p:sp>
      <p:graphicFrame>
        <p:nvGraphicFramePr>
          <p:cNvPr id="5" name="Segnaposto contenuto 4">
            <a:extLst>
              <a:ext uri="{FF2B5EF4-FFF2-40B4-BE49-F238E27FC236}">
                <a16:creationId xmlns:a16="http://schemas.microsoft.com/office/drawing/2014/main" id="{02561CBB-0878-DFF1-C09C-A7E51A3DD19E}"/>
              </a:ext>
            </a:extLst>
          </p:cNvPr>
          <p:cNvGraphicFramePr>
            <a:graphicFrameLocks noGrp="1"/>
          </p:cNvGraphicFramePr>
          <p:nvPr>
            <p:ph idx="1"/>
            <p:extLst>
              <p:ext uri="{D42A27DB-BD31-4B8C-83A1-F6EECF244321}">
                <p14:modId xmlns:p14="http://schemas.microsoft.com/office/powerpoint/2010/main" val="2568447129"/>
              </p:ext>
            </p:extLst>
          </p:nvPr>
        </p:nvGraphicFramePr>
        <p:xfrm>
          <a:off x="627888" y="1427323"/>
          <a:ext cx="10933176" cy="4998720"/>
        </p:xfrm>
        <a:graphic>
          <a:graphicData uri="http://schemas.openxmlformats.org/drawingml/2006/table">
            <a:tbl>
              <a:tblPr firstRow="1" bandRow="1">
                <a:tableStyleId>{21E4AEA4-8DFA-4A89-87EB-49C32662AFE0}</a:tableStyleId>
              </a:tblPr>
              <a:tblGrid>
                <a:gridCol w="3546961">
                  <a:extLst>
                    <a:ext uri="{9D8B030D-6E8A-4147-A177-3AD203B41FA5}">
                      <a16:colId xmlns:a16="http://schemas.microsoft.com/office/drawing/2014/main" val="1055602990"/>
                    </a:ext>
                  </a:extLst>
                </a:gridCol>
                <a:gridCol w="3546961">
                  <a:extLst>
                    <a:ext uri="{9D8B030D-6E8A-4147-A177-3AD203B41FA5}">
                      <a16:colId xmlns:a16="http://schemas.microsoft.com/office/drawing/2014/main" val="984492529"/>
                    </a:ext>
                  </a:extLst>
                </a:gridCol>
                <a:gridCol w="3839254">
                  <a:extLst>
                    <a:ext uri="{9D8B030D-6E8A-4147-A177-3AD203B41FA5}">
                      <a16:colId xmlns:a16="http://schemas.microsoft.com/office/drawing/2014/main" val="3027745787"/>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800" b="1" u="sng" dirty="0"/>
                        <a:t>SETTORE AMMINISTRATIVO</a:t>
                      </a:r>
                    </a:p>
                    <a:p>
                      <a:endParaRPr lang="it-IT"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800" b="1" u="sng" dirty="0"/>
                        <a:t>SETTORE CIVILE</a:t>
                      </a:r>
                    </a:p>
                    <a:p>
                      <a:endParaRPr lang="it-IT"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800" b="1" u="sng" dirty="0"/>
                        <a:t>SETTORE PENALE</a:t>
                      </a:r>
                    </a:p>
                    <a:p>
                      <a:endParaRPr lang="it-IT" dirty="0"/>
                    </a:p>
                  </a:txBody>
                  <a:tcPr/>
                </a:tc>
                <a:extLst>
                  <a:ext uri="{0D108BD9-81ED-4DB2-BD59-A6C34878D82A}">
                    <a16:rowId xmlns:a16="http://schemas.microsoft.com/office/drawing/2014/main" val="238831178"/>
                  </a:ext>
                </a:extLst>
              </a:tr>
              <a:tr h="370840">
                <a:tc>
                  <a:txBody>
                    <a:bodyPr/>
                    <a:lstStyle/>
                    <a:p>
                      <a:pPr marL="0" marR="0" lvl="0"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it-IT" sz="1400" b="1" u="none" strike="noStrike" kern="1200" cap="none" spc="0" normalizeH="0" baseline="0" noProof="0" dirty="0">
                          <a:ln>
                            <a:noFill/>
                          </a:ln>
                          <a:solidFill>
                            <a:prstClr val="black"/>
                          </a:solidFill>
                          <a:effectLst/>
                          <a:uLnTx/>
                          <a:uFillTx/>
                        </a:rPr>
                        <a:t>Segreteria della Presidenza e Dirigenza</a:t>
                      </a:r>
                    </a:p>
                    <a:p>
                      <a:pPr marL="0" marR="0" lvl="0"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it-IT" sz="1400" b="1" u="none" strike="noStrike" kern="1200" cap="none" spc="0" normalizeH="0" baseline="0" noProof="0" dirty="0">
                          <a:ln>
                            <a:noFill/>
                          </a:ln>
                          <a:solidFill>
                            <a:prstClr val="black"/>
                          </a:solidFill>
                          <a:effectLst/>
                          <a:uLnTx/>
                          <a:uFillTx/>
                        </a:rPr>
                        <a:t>  </a:t>
                      </a:r>
                      <a:r>
                        <a:rPr kumimoji="0" lang="it-IT" sz="1400" b="0" u="none" strike="noStrike" kern="1200" cap="none" spc="0" normalizeH="0" baseline="0" noProof="0" dirty="0">
                          <a:ln>
                            <a:noFill/>
                          </a:ln>
                          <a:solidFill>
                            <a:prstClr val="black"/>
                          </a:solidFill>
                          <a:effectLst/>
                          <a:uLnTx/>
                          <a:uFillTx/>
                        </a:rPr>
                        <a:t>dal lunedì al venerdì dalle 09:00 alle 12:30 </a:t>
                      </a:r>
                    </a:p>
                    <a:p>
                      <a:pPr marL="0" marR="0" lvl="0"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it-IT" sz="1400" b="1" u="none" strike="noStrike" kern="1200" cap="none" spc="0" normalizeH="0" baseline="0" noProof="0" dirty="0">
                        <a:ln>
                          <a:noFill/>
                        </a:ln>
                        <a:solidFill>
                          <a:prstClr val="black"/>
                        </a:solidFill>
                        <a:effectLst/>
                        <a:uLnTx/>
                        <a:uFillTx/>
                      </a:endParaRPr>
                    </a:p>
                    <a:p>
                      <a:pPr marL="0" marR="0" lvl="0"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it-IT" sz="1400" b="1" u="none" strike="noStrike" kern="1200" cap="none" spc="0" normalizeH="0" baseline="0" noProof="0" dirty="0">
                          <a:ln>
                            <a:noFill/>
                          </a:ln>
                          <a:solidFill>
                            <a:prstClr val="black"/>
                          </a:solidFill>
                          <a:effectLst/>
                          <a:uLnTx/>
                          <a:uFillTx/>
                        </a:rPr>
                        <a:t>Ufficio Gestione del Personale (dipendenti)</a:t>
                      </a:r>
                    </a:p>
                    <a:p>
                      <a:pPr marL="0" marR="0" lvl="0"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it-IT" sz="1400" b="0" u="none" strike="noStrike" kern="1200" cap="none" spc="0" normalizeH="0" baseline="0" noProof="0" dirty="0">
                          <a:ln>
                            <a:noFill/>
                          </a:ln>
                          <a:solidFill>
                            <a:prstClr val="black"/>
                          </a:solidFill>
                          <a:effectLst/>
                          <a:uLnTx/>
                          <a:uFillTx/>
                        </a:rPr>
                        <a:t>  dal lunedì al venerdì dalle 08:30 alle 10:30</a:t>
                      </a:r>
                    </a:p>
                    <a:p>
                      <a:pPr marL="0" marR="0" lvl="0"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it-IT" sz="1400" b="0" u="none" strike="noStrike" kern="1200" cap="none" spc="0" normalizeH="0" baseline="0" noProof="0" dirty="0">
                        <a:ln>
                          <a:noFill/>
                        </a:ln>
                        <a:solidFill>
                          <a:prstClr val="black"/>
                        </a:solidFill>
                        <a:effectLst/>
                        <a:uLnTx/>
                        <a:uFillTx/>
                      </a:endParaRPr>
                    </a:p>
                    <a:p>
                      <a:pPr marL="0" marR="0" lvl="0"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it-IT" sz="1400" b="1" u="none" strike="noStrike" kern="1200" cap="none" spc="0" normalizeH="0" baseline="0" noProof="0" dirty="0">
                          <a:ln>
                            <a:noFill/>
                          </a:ln>
                          <a:solidFill>
                            <a:prstClr val="black"/>
                          </a:solidFill>
                          <a:effectLst/>
                          <a:uLnTx/>
                          <a:uFillTx/>
                        </a:rPr>
                        <a:t>Ufficio Recupero Crediti</a:t>
                      </a:r>
                    </a:p>
                    <a:p>
                      <a:pPr marL="0" marR="0" lvl="0"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it-IT" sz="1400" b="1" u="none" strike="noStrike" kern="1200" cap="none" spc="0" normalizeH="0" baseline="0" noProof="0" dirty="0">
                          <a:ln>
                            <a:noFill/>
                          </a:ln>
                          <a:solidFill>
                            <a:prstClr val="black"/>
                          </a:solidFill>
                          <a:effectLst/>
                          <a:uLnTx/>
                          <a:uFillTx/>
                        </a:rPr>
                        <a:t>   </a:t>
                      </a:r>
                      <a:r>
                        <a:rPr kumimoji="0" lang="it-IT" sz="1400" b="0" u="none" strike="noStrike" kern="1200" cap="none" spc="0" normalizeH="0" baseline="0" noProof="0" dirty="0">
                          <a:ln>
                            <a:noFill/>
                          </a:ln>
                          <a:solidFill>
                            <a:prstClr val="black"/>
                          </a:solidFill>
                          <a:effectLst/>
                          <a:uLnTx/>
                          <a:uFillTx/>
                        </a:rPr>
                        <a:t>dal lunedì al venerdì dalle 8:30 alle 12:30</a:t>
                      </a:r>
                    </a:p>
                    <a:p>
                      <a:pPr marL="0" marR="0" lvl="0"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it-IT" sz="1400" b="0" u="none" strike="noStrike" kern="1200" cap="none" spc="0" normalizeH="0" baseline="0" noProof="0" dirty="0">
                          <a:ln>
                            <a:noFill/>
                          </a:ln>
                          <a:solidFill>
                            <a:prstClr val="black"/>
                          </a:solidFill>
                          <a:effectLst/>
                          <a:uLnTx/>
                          <a:uFillTx/>
                        </a:rPr>
                        <a:t>   e il lunedì e il mercoledì dalle 14:30 alle 15:30</a:t>
                      </a:r>
                      <a:endParaRPr kumimoji="0" lang="it-IT" sz="1400" b="1" u="none" strike="noStrike" kern="1200" cap="none" spc="0" normalizeH="0" baseline="0" noProof="0" dirty="0">
                        <a:ln>
                          <a:noFill/>
                        </a:ln>
                        <a:solidFill>
                          <a:prstClr val="black"/>
                        </a:solidFill>
                        <a:effectLst/>
                        <a:uLnTx/>
                        <a:uFillTx/>
                      </a:endParaRPr>
                    </a:p>
                    <a:p>
                      <a:pPr marL="0" marR="0" lvl="0"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it-IT" sz="1400" b="0" u="none" strike="noStrike" kern="1200" cap="none" spc="0" normalizeH="0" baseline="0" noProof="0" dirty="0">
                        <a:ln>
                          <a:noFill/>
                        </a:ln>
                        <a:solidFill>
                          <a:prstClr val="black"/>
                        </a:solidFill>
                        <a:effectLst/>
                        <a:uLnTx/>
                        <a:uFillTx/>
                      </a:endParaRPr>
                    </a:p>
                    <a:p>
                      <a:pPr marL="0" marR="0" lvl="0"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it-IT" sz="1400" b="1" u="none" strike="noStrike" kern="1200" cap="none" spc="0" normalizeH="0" baseline="0" noProof="0" dirty="0">
                          <a:ln>
                            <a:noFill/>
                          </a:ln>
                          <a:solidFill>
                            <a:prstClr val="black"/>
                          </a:solidFill>
                          <a:effectLst/>
                          <a:uLnTx/>
                          <a:uFillTx/>
                        </a:rPr>
                        <a:t>Ufficio Corpi di Reato</a:t>
                      </a:r>
                    </a:p>
                    <a:p>
                      <a:pPr marL="0" marR="0" lvl="0"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it-IT" sz="1400" b="1" u="none" strike="noStrike" kern="1200" cap="none" spc="0" normalizeH="0" baseline="0" noProof="0" dirty="0">
                          <a:ln>
                            <a:noFill/>
                          </a:ln>
                          <a:solidFill>
                            <a:prstClr val="black"/>
                          </a:solidFill>
                          <a:effectLst/>
                          <a:uLnTx/>
                          <a:uFillTx/>
                        </a:rPr>
                        <a:t>   </a:t>
                      </a:r>
                      <a:r>
                        <a:rPr kumimoji="0" lang="it-IT" sz="1400" b="0" u="none" strike="noStrike" kern="1200" cap="none" spc="0" normalizeH="0" baseline="0" noProof="0" dirty="0">
                          <a:ln>
                            <a:noFill/>
                          </a:ln>
                          <a:solidFill>
                            <a:prstClr val="black"/>
                          </a:solidFill>
                          <a:effectLst/>
                          <a:uLnTx/>
                          <a:uFillTx/>
                        </a:rPr>
                        <a:t>dal lunedì al venerdì dalle 09:00 alle 12:30</a:t>
                      </a:r>
                    </a:p>
                    <a:p>
                      <a:pPr marL="0" marR="0" lvl="0"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it-IT" sz="1400" b="0" u="none" strike="noStrike" kern="1200" cap="none" spc="0" normalizeH="0" baseline="0" noProof="0" dirty="0">
                        <a:ln>
                          <a:noFill/>
                        </a:ln>
                        <a:solidFill>
                          <a:prstClr val="black"/>
                        </a:solidFill>
                        <a:effectLst/>
                        <a:uLnTx/>
                        <a:uFillTx/>
                      </a:endParaRPr>
                    </a:p>
                    <a:p>
                      <a:pPr marL="0" marR="0" lvl="0"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it-IT" sz="1400" b="1" u="none" strike="noStrike" kern="1200" cap="none" spc="0" normalizeH="0" baseline="0" noProof="0" dirty="0">
                          <a:ln>
                            <a:noFill/>
                          </a:ln>
                          <a:solidFill>
                            <a:prstClr val="black"/>
                          </a:solidFill>
                          <a:effectLst/>
                          <a:uLnTx/>
                          <a:uFillTx/>
                        </a:rPr>
                        <a:t>Ufficio Spese di Giustizia - Economato</a:t>
                      </a:r>
                    </a:p>
                    <a:p>
                      <a:pPr marL="0" marR="0" lvl="0"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it-IT" sz="1400" b="1" u="none" strike="noStrike" kern="1200" cap="none" spc="0" normalizeH="0" baseline="0" noProof="0" dirty="0">
                          <a:ln>
                            <a:noFill/>
                          </a:ln>
                          <a:solidFill>
                            <a:prstClr val="black"/>
                          </a:solidFill>
                          <a:effectLst/>
                          <a:uLnTx/>
                          <a:uFillTx/>
                        </a:rPr>
                        <a:t> </a:t>
                      </a:r>
                      <a:r>
                        <a:rPr kumimoji="0" lang="it-IT" sz="1400" b="0" u="none" strike="noStrike" kern="1200" cap="none" spc="0" normalizeH="0" baseline="0" noProof="0" dirty="0">
                          <a:ln>
                            <a:noFill/>
                          </a:ln>
                          <a:solidFill>
                            <a:prstClr val="black"/>
                          </a:solidFill>
                          <a:effectLst/>
                          <a:uLnTx/>
                          <a:uFillTx/>
                        </a:rPr>
                        <a:t>dal lunedì al venerdì dalle 09:00 alle 12:30</a:t>
                      </a:r>
                    </a:p>
                    <a:p>
                      <a:endParaRPr lang="it-IT"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1400" b="1" u="none" strike="noStrike" kern="1200" cap="none" spc="0" normalizeH="0" baseline="0" noProof="0" dirty="0">
                          <a:ln>
                            <a:noFill/>
                          </a:ln>
                          <a:solidFill>
                            <a:prstClr val="black"/>
                          </a:solidFill>
                          <a:effectLst/>
                          <a:uLnTx/>
                          <a:uFillTx/>
                        </a:rPr>
                        <a:t>Ruolo Generale</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1400" b="1" u="none" strike="noStrike" kern="1200" cap="none" spc="0" normalizeH="0" baseline="0" noProof="0" dirty="0">
                          <a:ln>
                            <a:noFill/>
                          </a:ln>
                          <a:solidFill>
                            <a:prstClr val="black"/>
                          </a:solidFill>
                          <a:effectLst/>
                          <a:uLnTx/>
                          <a:uFillTx/>
                        </a:rPr>
                        <a:t>  </a:t>
                      </a:r>
                      <a:r>
                        <a:rPr kumimoji="0" lang="it-IT" sz="1400" b="0" u="none" strike="noStrike" kern="1200" cap="none" spc="0" normalizeH="0" baseline="0" noProof="0" dirty="0">
                          <a:ln>
                            <a:noFill/>
                          </a:ln>
                          <a:solidFill>
                            <a:prstClr val="black"/>
                          </a:solidFill>
                          <a:effectLst/>
                          <a:uLnTx/>
                          <a:uFillTx/>
                        </a:rPr>
                        <a:t>dal lunedì al venerdì dalle 09:00 alle 12:30 </a:t>
                      </a:r>
                      <a:endParaRPr kumimoji="0" lang="it-IT" sz="1400" b="1" u="none" strike="noStrike" kern="1200" cap="none" spc="0" normalizeH="0" baseline="0" noProof="0" dirty="0">
                        <a:ln>
                          <a:noFill/>
                        </a:ln>
                        <a:solidFill>
                          <a:prstClr val="black"/>
                        </a:solidFill>
                        <a:effectLst/>
                        <a:uLnTx/>
                        <a:uFillTx/>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1400" b="1" u="none" strike="noStrike" kern="1200" cap="none" spc="0" normalizeH="0" baseline="0" noProof="0" dirty="0">
                          <a:ln>
                            <a:noFill/>
                          </a:ln>
                          <a:solidFill>
                            <a:prstClr val="black"/>
                          </a:solidFill>
                          <a:effectLst/>
                          <a:uLnTx/>
                          <a:uFillTx/>
                        </a:rPr>
                        <a:t>Sezione Impresa</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1400" b="0" u="none" strike="noStrike" kern="1200" cap="none" spc="0" normalizeH="0" baseline="0" noProof="0" dirty="0">
                          <a:ln>
                            <a:noFill/>
                          </a:ln>
                          <a:solidFill>
                            <a:prstClr val="black"/>
                          </a:solidFill>
                          <a:effectLst/>
                          <a:uLnTx/>
                          <a:uFillTx/>
                        </a:rPr>
                        <a:t>  dal lunedì al venerdì dalle 09:00 alle 12:30</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1400" b="1" u="none" strike="noStrike" kern="1200" cap="none" spc="0" normalizeH="0" baseline="0" noProof="0" dirty="0">
                          <a:ln>
                            <a:noFill/>
                          </a:ln>
                          <a:solidFill>
                            <a:prstClr val="black"/>
                          </a:solidFill>
                          <a:effectLst/>
                          <a:uLnTx/>
                          <a:uFillTx/>
                        </a:rPr>
                        <a:t>Prima e Seconda Sezione civile</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1400" b="0" u="none" strike="noStrike" kern="1200" cap="none" spc="0" normalizeH="0" baseline="0" noProof="0" dirty="0">
                          <a:ln>
                            <a:noFill/>
                          </a:ln>
                          <a:solidFill>
                            <a:prstClr val="black"/>
                          </a:solidFill>
                          <a:effectLst/>
                          <a:uLnTx/>
                          <a:uFillTx/>
                        </a:rPr>
                        <a:t>  dal lunedì al venerdì dalle 09:00 alle 12:30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1400" b="1" u="none" strike="noStrike" kern="1200" cap="none" spc="0" normalizeH="0" baseline="0" noProof="0" dirty="0">
                          <a:ln>
                            <a:noFill/>
                          </a:ln>
                          <a:solidFill>
                            <a:prstClr val="black"/>
                          </a:solidFill>
                          <a:effectLst/>
                          <a:uLnTx/>
                          <a:uFillTx/>
                        </a:rPr>
                        <a:t>Decreti ingiuntivi</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1400" b="0" u="none" strike="noStrike" kern="1200" cap="none" spc="0" normalizeH="0" baseline="0" noProof="0" dirty="0">
                          <a:ln>
                            <a:noFill/>
                          </a:ln>
                          <a:solidFill>
                            <a:prstClr val="black"/>
                          </a:solidFill>
                          <a:effectLst/>
                          <a:uLnTx/>
                          <a:uFillTx/>
                        </a:rPr>
                        <a:t>  dal lunedì al venerdì dalle 09:00 alle 12:30</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1400" b="1" u="none" strike="noStrike" kern="1200" cap="none" spc="0" normalizeH="0" baseline="0" noProof="0" dirty="0">
                          <a:ln>
                            <a:noFill/>
                          </a:ln>
                          <a:solidFill>
                            <a:prstClr val="black"/>
                          </a:solidFill>
                          <a:effectLst/>
                          <a:uLnTx/>
                          <a:uFillTx/>
                        </a:rPr>
                        <a:t>Sezione Immigrazione</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1400" b="0" u="none" strike="noStrike" kern="1200" cap="none" spc="0" normalizeH="0" baseline="0" noProof="0" dirty="0">
                          <a:ln>
                            <a:noFill/>
                          </a:ln>
                          <a:solidFill>
                            <a:prstClr val="black"/>
                          </a:solidFill>
                          <a:effectLst/>
                          <a:uLnTx/>
                          <a:uFillTx/>
                        </a:rPr>
                        <a:t>  martedì e mercoledì dalle 09:00 alle 12:30</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1400" b="1" u="none" strike="noStrike" kern="1200" cap="none" spc="0" normalizeH="0" baseline="0" noProof="0" dirty="0">
                          <a:ln>
                            <a:noFill/>
                          </a:ln>
                          <a:solidFill>
                            <a:prstClr val="black"/>
                          </a:solidFill>
                          <a:effectLst/>
                          <a:uLnTx/>
                          <a:uFillTx/>
                        </a:rPr>
                        <a:t>Volontaria Giurisdizione</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1400" b="0" u="none" strike="noStrike" kern="1200" cap="none" spc="0" normalizeH="0" baseline="0" noProof="0" dirty="0">
                          <a:ln>
                            <a:noFill/>
                          </a:ln>
                          <a:solidFill>
                            <a:prstClr val="black"/>
                          </a:solidFill>
                          <a:effectLst/>
                          <a:uLnTx/>
                          <a:uFillTx/>
                        </a:rPr>
                        <a:t>  dal lunedì al venerdì dalle 09:00 alle 12:30</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1400" b="1" u="none" strike="noStrike" kern="1200" cap="none" spc="0" normalizeH="0" baseline="0" noProof="0" dirty="0">
                          <a:ln>
                            <a:noFill/>
                          </a:ln>
                          <a:solidFill>
                            <a:prstClr val="black"/>
                          </a:solidFill>
                          <a:effectLst/>
                          <a:uLnTx/>
                          <a:uFillTx/>
                        </a:rPr>
                        <a:t>Esecuzioni mobiliari e immobiliari</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1400" b="0" u="none" strike="noStrike" kern="1200" cap="none" spc="0" normalizeH="0" baseline="0" noProof="0" dirty="0">
                          <a:ln>
                            <a:noFill/>
                          </a:ln>
                          <a:solidFill>
                            <a:prstClr val="black"/>
                          </a:solidFill>
                          <a:effectLst/>
                          <a:uLnTx/>
                          <a:uFillTx/>
                        </a:rPr>
                        <a:t>  dal lunedì al venerdì dalle 9:00 alle 12:30</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1400" b="1" u="none" strike="noStrike" kern="1200" cap="none" spc="0" normalizeH="0" baseline="0" noProof="0" dirty="0">
                          <a:ln>
                            <a:noFill/>
                          </a:ln>
                          <a:solidFill>
                            <a:prstClr val="black"/>
                          </a:solidFill>
                          <a:effectLst/>
                          <a:uLnTx/>
                          <a:uFillTx/>
                        </a:rPr>
                        <a:t>Cancelleria Fallimentare</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1400" b="0" u="none" strike="noStrike" kern="1200" cap="none" spc="0" normalizeH="0" baseline="0" noProof="0" dirty="0">
                          <a:ln>
                            <a:noFill/>
                          </a:ln>
                          <a:solidFill>
                            <a:prstClr val="black"/>
                          </a:solidFill>
                          <a:effectLst/>
                          <a:uLnTx/>
                          <a:uFillTx/>
                        </a:rPr>
                        <a:t> dal lunedì al venerdì dalle 09:00 alle 12:30</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1400" b="1" u="none" strike="noStrike" kern="1200" cap="none" spc="0" normalizeH="0" baseline="0" noProof="0" dirty="0">
                          <a:ln>
                            <a:noFill/>
                          </a:ln>
                          <a:solidFill>
                            <a:prstClr val="black"/>
                          </a:solidFill>
                          <a:effectLst/>
                          <a:uLnTx/>
                          <a:uFillTx/>
                        </a:rPr>
                        <a:t>Sezione Lavoro</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1400" b="0" u="none" strike="noStrike" kern="1200" cap="none" spc="0" normalizeH="0" baseline="0" noProof="0" dirty="0">
                          <a:ln>
                            <a:noFill/>
                          </a:ln>
                          <a:solidFill>
                            <a:prstClr val="black"/>
                          </a:solidFill>
                          <a:effectLst/>
                          <a:uLnTx/>
                          <a:uFillTx/>
                        </a:rPr>
                        <a:t>   dal lunedì al venerdì dalle 09:00 alle 12:30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1400" b="1" u="none" strike="noStrike" kern="1200" cap="none" spc="0" normalizeH="0" baseline="0" noProof="0" dirty="0">
                          <a:ln>
                            <a:noFill/>
                          </a:ln>
                          <a:solidFill>
                            <a:prstClr val="black"/>
                          </a:solidFill>
                          <a:effectLst/>
                          <a:uLnTx/>
                          <a:uFillTx/>
                          <a:latin typeface="+mn-lt"/>
                          <a:ea typeface="+mn-ea"/>
                          <a:cs typeface="+mn-cs"/>
                        </a:rPr>
                        <a:t>Ufficio Sentenze</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it-IT" sz="1400" b="0" u="none" strike="noStrike" kern="1200" cap="none" spc="0" normalizeH="0" baseline="0" noProof="0" dirty="0">
                          <a:ln>
                            <a:noFill/>
                          </a:ln>
                          <a:solidFill>
                            <a:prstClr val="black"/>
                          </a:solidFill>
                          <a:effectLst/>
                          <a:uLnTx/>
                          <a:uFillTx/>
                          <a:latin typeface="+mn-lt"/>
                          <a:ea typeface="+mn-ea"/>
                          <a:cs typeface="+mn-cs"/>
                        </a:rPr>
                        <a:t>  dal lunedì al venerdì dalle </a:t>
                      </a:r>
                      <a:r>
                        <a:rPr kumimoji="0" lang="it-IT" sz="1400" b="0" u="none" strike="noStrike" kern="1200" cap="none" spc="0" normalizeH="0" baseline="0" noProof="0">
                          <a:ln>
                            <a:noFill/>
                          </a:ln>
                          <a:solidFill>
                            <a:prstClr val="black"/>
                          </a:solidFill>
                          <a:effectLst/>
                          <a:uLnTx/>
                          <a:uFillTx/>
                          <a:latin typeface="+mn-lt"/>
                          <a:ea typeface="+mn-ea"/>
                          <a:cs typeface="+mn-cs"/>
                        </a:rPr>
                        <a:t>09:00 alle 12:30  </a:t>
                      </a:r>
                      <a:endParaRPr kumimoji="0" lang="it-IT" sz="1400" b="0" u="none" strike="noStrike" kern="1200" cap="none" spc="0" normalizeH="0" baseline="0" dirty="0">
                        <a:ln>
                          <a:noFill/>
                        </a:ln>
                        <a:solidFill>
                          <a:prstClr val="black"/>
                        </a:solidFill>
                        <a:effectLst/>
                        <a:uLnTx/>
                        <a:uFillTx/>
                        <a:latin typeface="+mn-lt"/>
                        <a:ea typeface="+mn-ea"/>
                        <a:cs typeface="+mn-cs"/>
                      </a:endParaRPr>
                    </a:p>
                  </a:txBody>
                  <a:tcPr/>
                </a:tc>
                <a:tc>
                  <a:txBody>
                    <a:bodyPr/>
                    <a:lstStyle/>
                    <a:p>
                      <a:pPr marL="0" marR="0" lvl="0"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it-IT" sz="1400" b="1" u="none" strike="noStrike" kern="1200" cap="none" spc="0" normalizeH="0" baseline="0" noProof="0" dirty="0">
                          <a:ln>
                            <a:noFill/>
                          </a:ln>
                          <a:solidFill>
                            <a:prstClr val="black"/>
                          </a:solidFill>
                          <a:effectLst/>
                          <a:uLnTx/>
                          <a:uFillTx/>
                        </a:rPr>
                        <a:t>Sezioni Dibattimentali </a:t>
                      </a:r>
                    </a:p>
                    <a:p>
                      <a:pPr marL="0" marR="0" lvl="0"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it-IT" sz="1400" b="0" u="none" strike="noStrike" kern="1200" cap="none" spc="0" normalizeH="0" baseline="0" noProof="0" dirty="0">
                          <a:ln>
                            <a:noFill/>
                          </a:ln>
                          <a:solidFill>
                            <a:prstClr val="black"/>
                          </a:solidFill>
                          <a:effectLst/>
                          <a:uLnTx/>
                          <a:uFillTx/>
                        </a:rPr>
                        <a:t>  dal lunedì al venerdì dalle 9:30 alle 12:30</a:t>
                      </a:r>
                    </a:p>
                    <a:p>
                      <a:pPr marL="0" marR="0" lvl="0"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it-IT" sz="1400" b="0" u="none" strike="noStrike" kern="1200" cap="none" spc="0" normalizeH="0" baseline="0" noProof="0" dirty="0">
                        <a:ln>
                          <a:noFill/>
                        </a:ln>
                        <a:solidFill>
                          <a:prstClr val="black"/>
                        </a:solidFill>
                        <a:effectLst/>
                        <a:uLnTx/>
                        <a:uFillTx/>
                      </a:endParaRPr>
                    </a:p>
                    <a:p>
                      <a:pPr marL="0" marR="0" lvl="0"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it-IT" sz="1400" b="1" u="none" strike="noStrike" kern="1200" cap="none" spc="0" normalizeH="0" baseline="0" noProof="0" dirty="0">
                          <a:ln>
                            <a:noFill/>
                          </a:ln>
                          <a:solidFill>
                            <a:prstClr val="black"/>
                          </a:solidFill>
                          <a:effectLst/>
                          <a:uLnTx/>
                          <a:uFillTx/>
                        </a:rPr>
                        <a:t>Sezione GIP/GUP</a:t>
                      </a:r>
                    </a:p>
                    <a:p>
                      <a:pPr marL="0" marR="0" lvl="0"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it-IT" sz="1400" b="0" u="none" strike="noStrike" kern="1200" cap="none" spc="0" normalizeH="0" baseline="0" noProof="0" dirty="0">
                          <a:ln>
                            <a:noFill/>
                          </a:ln>
                          <a:solidFill>
                            <a:prstClr val="black"/>
                          </a:solidFill>
                          <a:effectLst/>
                          <a:uLnTx/>
                          <a:uFillTx/>
                        </a:rPr>
                        <a:t>  dal lunedì al venerdì dalle 10:00 alle 13:00</a:t>
                      </a:r>
                    </a:p>
                    <a:p>
                      <a:pPr marL="0" marR="0" lvl="0"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it-IT" sz="1400" b="0" u="none" strike="noStrike" kern="1200" cap="none" spc="0" normalizeH="0" baseline="0" noProof="0" dirty="0">
                        <a:ln>
                          <a:noFill/>
                        </a:ln>
                        <a:solidFill>
                          <a:prstClr val="black"/>
                        </a:solidFill>
                        <a:effectLst/>
                        <a:uLnTx/>
                        <a:uFillTx/>
                      </a:endParaRPr>
                    </a:p>
                    <a:p>
                      <a:pPr marL="0" marR="0" lvl="0"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it-IT" sz="1400" b="1" u="none" strike="noStrike" kern="1200" cap="none" spc="0" normalizeH="0" baseline="0" noProof="0" dirty="0">
                          <a:ln>
                            <a:noFill/>
                          </a:ln>
                          <a:solidFill>
                            <a:prstClr val="black"/>
                          </a:solidFill>
                          <a:effectLst/>
                          <a:uLnTx/>
                          <a:uFillTx/>
                        </a:rPr>
                        <a:t>Sezione Riesame</a:t>
                      </a:r>
                    </a:p>
                    <a:p>
                      <a:pPr marL="0" marR="0" lvl="0"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it-IT" sz="1400" b="0" u="none" strike="noStrike" kern="1200" cap="none" spc="0" normalizeH="0" baseline="0" noProof="0" dirty="0">
                          <a:ln>
                            <a:noFill/>
                          </a:ln>
                          <a:solidFill>
                            <a:prstClr val="black"/>
                          </a:solidFill>
                          <a:effectLst/>
                          <a:uLnTx/>
                          <a:uFillTx/>
                        </a:rPr>
                        <a:t>  dal lunedì al venerdì dalle 9:30 alle 12:30</a:t>
                      </a:r>
                    </a:p>
                    <a:p>
                      <a:pPr marL="0" marR="0" lvl="0"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kumimoji="0" lang="it-IT" sz="1400" b="0" u="none" strike="noStrike" kern="1200" cap="none" spc="0" normalizeH="0" baseline="0" noProof="0" dirty="0">
                        <a:ln>
                          <a:noFill/>
                        </a:ln>
                        <a:solidFill>
                          <a:prstClr val="black"/>
                        </a:solidFill>
                        <a:effectLst/>
                        <a:uLnTx/>
                        <a:uFillTx/>
                      </a:endParaRPr>
                    </a:p>
                    <a:p>
                      <a:pPr marL="0" marR="0" lvl="0"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it-IT" sz="1400" b="1" u="none" strike="noStrike" kern="1200" cap="none" spc="0" normalizeH="0" baseline="0" noProof="0" dirty="0">
                          <a:ln>
                            <a:noFill/>
                          </a:ln>
                          <a:solidFill>
                            <a:prstClr val="black"/>
                          </a:solidFill>
                          <a:effectLst/>
                          <a:uLnTx/>
                          <a:uFillTx/>
                          <a:latin typeface="+mn-lt"/>
                          <a:ea typeface="+mn-ea"/>
                          <a:cs typeface="+mn-cs"/>
                        </a:rPr>
                        <a:t>Sezione Misure di Prevenzione</a:t>
                      </a:r>
                    </a:p>
                    <a:p>
                      <a:pPr marL="0" marR="0" lvl="0" indent="0" algn="just"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it-IT" sz="1400" b="1" u="none" strike="noStrike" kern="1200" cap="none" spc="0" normalizeH="0" baseline="0" noProof="0" dirty="0">
                          <a:ln>
                            <a:noFill/>
                          </a:ln>
                          <a:solidFill>
                            <a:prstClr val="black"/>
                          </a:solidFill>
                          <a:effectLst/>
                          <a:uLnTx/>
                          <a:uFillTx/>
                          <a:latin typeface="+mn-lt"/>
                          <a:ea typeface="+mn-ea"/>
                          <a:cs typeface="+mn-cs"/>
                        </a:rPr>
                        <a:t>  </a:t>
                      </a:r>
                      <a:r>
                        <a:rPr kumimoji="0" lang="it-IT" sz="1400" b="0" u="none" strike="noStrike" kern="1200" cap="none" spc="0" normalizeH="0" baseline="0" noProof="0" dirty="0">
                          <a:ln>
                            <a:noFill/>
                          </a:ln>
                          <a:solidFill>
                            <a:prstClr val="black"/>
                          </a:solidFill>
                          <a:effectLst/>
                          <a:uLnTx/>
                          <a:uFillTx/>
                          <a:latin typeface="+mn-lt"/>
                          <a:ea typeface="+mn-ea"/>
                          <a:cs typeface="+mn-cs"/>
                        </a:rPr>
                        <a:t>dal lunedì al venerdì dalle 9:30 alle 12:30</a:t>
                      </a:r>
                    </a:p>
                    <a:p>
                      <a:endParaRPr lang="it-IT" dirty="0"/>
                    </a:p>
                  </a:txBody>
                  <a:tcPr/>
                </a:tc>
                <a:extLst>
                  <a:ext uri="{0D108BD9-81ED-4DB2-BD59-A6C34878D82A}">
                    <a16:rowId xmlns:a16="http://schemas.microsoft.com/office/drawing/2014/main" val="272094828"/>
                  </a:ext>
                </a:extLst>
              </a:tr>
            </a:tbl>
          </a:graphicData>
        </a:graphic>
      </p:graphicFrame>
      <p:sp useBgFill="1">
        <p:nvSpPr>
          <p:cNvPr id="15" name="Freeform: Shape 14">
            <a:extLst>
              <a:ext uri="{FF2B5EF4-FFF2-40B4-BE49-F238E27FC236}">
                <a16:creationId xmlns:a16="http://schemas.microsoft.com/office/drawing/2014/main" id="{7CAF3FC9-DBE5-2805-C0DB-82F10AD098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9057711" y="4340818"/>
            <a:ext cx="2713665" cy="1934078"/>
          </a:xfrm>
          <a:custGeom>
            <a:avLst/>
            <a:gdLst>
              <a:gd name="connsiteX0" fmla="*/ 3579021 w 4752689"/>
              <a:gd name="connsiteY0" fmla="*/ 2909313 h 3301411"/>
              <a:gd name="connsiteX1" fmla="*/ 3362849 w 4752689"/>
              <a:gd name="connsiteY1" fmla="*/ 3032239 h 3301411"/>
              <a:gd name="connsiteX2" fmla="*/ 2957218 w 4752689"/>
              <a:gd name="connsiteY2" fmla="*/ 3141003 h 3301411"/>
              <a:gd name="connsiteX3" fmla="*/ 2646923 w 4752689"/>
              <a:gd name="connsiteY3" fmla="*/ 3185297 h 3301411"/>
              <a:gd name="connsiteX4" fmla="*/ 2702523 w 4752689"/>
              <a:gd name="connsiteY4" fmla="*/ 3166427 h 3301411"/>
              <a:gd name="connsiteX5" fmla="*/ 3108112 w 4752689"/>
              <a:gd name="connsiteY5" fmla="*/ 3066903 h 3301411"/>
              <a:gd name="connsiteX6" fmla="*/ 3579021 w 4752689"/>
              <a:gd name="connsiteY6" fmla="*/ 2909313 h 3301411"/>
              <a:gd name="connsiteX7" fmla="*/ 2584868 w 4752689"/>
              <a:gd name="connsiteY7" fmla="*/ 136167 h 3301411"/>
              <a:gd name="connsiteX8" fmla="*/ 2992954 w 4752689"/>
              <a:gd name="connsiteY8" fmla="*/ 158488 h 3301411"/>
              <a:gd name="connsiteX9" fmla="*/ 3409538 w 4752689"/>
              <a:gd name="connsiteY9" fmla="*/ 315461 h 3301411"/>
              <a:gd name="connsiteX10" fmla="*/ 2432413 w 4752689"/>
              <a:gd name="connsiteY10" fmla="*/ 143990 h 3301411"/>
              <a:gd name="connsiteX11" fmla="*/ 2584868 w 4752689"/>
              <a:gd name="connsiteY11" fmla="*/ 136167 h 3301411"/>
              <a:gd name="connsiteX12" fmla="*/ 2581832 w 4752689"/>
              <a:gd name="connsiteY12" fmla="*/ 87148 h 3301411"/>
              <a:gd name="connsiteX13" fmla="*/ 2367853 w 4752689"/>
              <a:gd name="connsiteY13" fmla="*/ 91344 h 3301411"/>
              <a:gd name="connsiteX14" fmla="*/ 2058310 w 4752689"/>
              <a:gd name="connsiteY14" fmla="*/ 120856 h 3301411"/>
              <a:gd name="connsiteX15" fmla="*/ 1480620 w 4752689"/>
              <a:gd name="connsiteY15" fmla="*/ 276606 h 3301411"/>
              <a:gd name="connsiteX16" fmla="*/ 1072765 w 4752689"/>
              <a:gd name="connsiteY16" fmla="*/ 473830 h 3301411"/>
              <a:gd name="connsiteX17" fmla="*/ 645349 w 4752689"/>
              <a:gd name="connsiteY17" fmla="*/ 854647 h 3301411"/>
              <a:gd name="connsiteX18" fmla="*/ 397674 w 4752689"/>
              <a:gd name="connsiteY18" fmla="*/ 1308790 h 3301411"/>
              <a:gd name="connsiteX19" fmla="*/ 367228 w 4752689"/>
              <a:gd name="connsiteY19" fmla="*/ 1525050 h 3301411"/>
              <a:gd name="connsiteX20" fmla="*/ 434270 w 4752689"/>
              <a:gd name="connsiteY20" fmla="*/ 2092014 h 3301411"/>
              <a:gd name="connsiteX21" fmla="*/ 560331 w 4752689"/>
              <a:gd name="connsiteY21" fmla="*/ 2355585 h 3301411"/>
              <a:gd name="connsiteX22" fmla="*/ 755185 w 4752689"/>
              <a:gd name="connsiteY22" fmla="*/ 2660123 h 3301411"/>
              <a:gd name="connsiteX23" fmla="*/ 1149848 w 4752689"/>
              <a:gd name="connsiteY23" fmla="*/ 3021581 h 3301411"/>
              <a:gd name="connsiteX24" fmla="*/ 1548251 w 4752689"/>
              <a:gd name="connsiteY24" fmla="*/ 3202853 h 3301411"/>
              <a:gd name="connsiteX25" fmla="*/ 1978530 w 4752689"/>
              <a:gd name="connsiteY25" fmla="*/ 3243766 h 3301411"/>
              <a:gd name="connsiteX26" fmla="*/ 2124878 w 4752689"/>
              <a:gd name="connsiteY26" fmla="*/ 3244940 h 3301411"/>
              <a:gd name="connsiteX27" fmla="*/ 2365780 w 4752689"/>
              <a:gd name="connsiteY27" fmla="*/ 3218298 h 3301411"/>
              <a:gd name="connsiteX28" fmla="*/ 2467580 w 4752689"/>
              <a:gd name="connsiteY28" fmla="*/ 3217573 h 3301411"/>
              <a:gd name="connsiteX29" fmla="*/ 3130085 w 4752689"/>
              <a:gd name="connsiteY29" fmla="*/ 3150284 h 3301411"/>
              <a:gd name="connsiteX30" fmla="*/ 3730520 w 4752689"/>
              <a:gd name="connsiteY30" fmla="*/ 2892152 h 3301411"/>
              <a:gd name="connsiteX31" fmla="*/ 4172544 w 4752689"/>
              <a:gd name="connsiteY31" fmla="*/ 2521051 h 3301411"/>
              <a:gd name="connsiteX32" fmla="*/ 4423504 w 4752689"/>
              <a:gd name="connsiteY32" fmla="*/ 2139145 h 3301411"/>
              <a:gd name="connsiteX33" fmla="*/ 4518006 w 4752689"/>
              <a:gd name="connsiteY33" fmla="*/ 1810287 h 3301411"/>
              <a:gd name="connsiteX34" fmla="*/ 4523314 w 4752689"/>
              <a:gd name="connsiteY34" fmla="*/ 1522140 h 3301411"/>
              <a:gd name="connsiteX35" fmla="*/ 4365679 w 4752689"/>
              <a:gd name="connsiteY35" fmla="*/ 934480 h 3301411"/>
              <a:gd name="connsiteX36" fmla="*/ 4073120 w 4752689"/>
              <a:gd name="connsiteY36" fmla="*/ 617615 h 3301411"/>
              <a:gd name="connsiteX37" fmla="*/ 3656621 w 4752689"/>
              <a:gd name="connsiteY37" fmla="*/ 379641 h 3301411"/>
              <a:gd name="connsiteX38" fmla="*/ 3496391 w 4752689"/>
              <a:gd name="connsiteY38" fmla="*/ 295893 h 3301411"/>
              <a:gd name="connsiteX39" fmla="*/ 3147624 w 4752689"/>
              <a:gd name="connsiteY39" fmla="*/ 163346 h 3301411"/>
              <a:gd name="connsiteX40" fmla="*/ 2795774 w 4752689"/>
              <a:gd name="connsiteY40" fmla="*/ 97146 h 3301411"/>
              <a:gd name="connsiteX41" fmla="*/ 2581832 w 4752689"/>
              <a:gd name="connsiteY41" fmla="*/ 87148 h 3301411"/>
              <a:gd name="connsiteX42" fmla="*/ 0 w 4752689"/>
              <a:gd name="connsiteY42" fmla="*/ 0 h 3301411"/>
              <a:gd name="connsiteX43" fmla="*/ 4752689 w 4752689"/>
              <a:gd name="connsiteY43" fmla="*/ 0 h 3301411"/>
              <a:gd name="connsiteX44" fmla="*/ 4752689 w 4752689"/>
              <a:gd name="connsiteY44" fmla="*/ 3301411 h 3301411"/>
              <a:gd name="connsiteX45" fmla="*/ 0 w 4752689"/>
              <a:gd name="connsiteY45" fmla="*/ 3301411 h 3301411"/>
              <a:gd name="connsiteX0" fmla="*/ 3579021 w 4788558"/>
              <a:gd name="connsiteY0" fmla="*/ 2975923 h 3368021"/>
              <a:gd name="connsiteX1" fmla="*/ 3362849 w 4788558"/>
              <a:gd name="connsiteY1" fmla="*/ 3098849 h 3368021"/>
              <a:gd name="connsiteX2" fmla="*/ 2957218 w 4788558"/>
              <a:gd name="connsiteY2" fmla="*/ 3207613 h 3368021"/>
              <a:gd name="connsiteX3" fmla="*/ 2646923 w 4788558"/>
              <a:gd name="connsiteY3" fmla="*/ 3251907 h 3368021"/>
              <a:gd name="connsiteX4" fmla="*/ 2702523 w 4788558"/>
              <a:gd name="connsiteY4" fmla="*/ 3233037 h 3368021"/>
              <a:gd name="connsiteX5" fmla="*/ 3108112 w 4788558"/>
              <a:gd name="connsiteY5" fmla="*/ 3133513 h 3368021"/>
              <a:gd name="connsiteX6" fmla="*/ 3579021 w 4788558"/>
              <a:gd name="connsiteY6" fmla="*/ 2975923 h 3368021"/>
              <a:gd name="connsiteX7" fmla="*/ 2584868 w 4788558"/>
              <a:gd name="connsiteY7" fmla="*/ 202777 h 3368021"/>
              <a:gd name="connsiteX8" fmla="*/ 2992954 w 4788558"/>
              <a:gd name="connsiteY8" fmla="*/ 225098 h 3368021"/>
              <a:gd name="connsiteX9" fmla="*/ 3409538 w 4788558"/>
              <a:gd name="connsiteY9" fmla="*/ 382071 h 3368021"/>
              <a:gd name="connsiteX10" fmla="*/ 2432413 w 4788558"/>
              <a:gd name="connsiteY10" fmla="*/ 210600 h 3368021"/>
              <a:gd name="connsiteX11" fmla="*/ 2584868 w 4788558"/>
              <a:gd name="connsiteY11" fmla="*/ 202777 h 3368021"/>
              <a:gd name="connsiteX12" fmla="*/ 2581832 w 4788558"/>
              <a:gd name="connsiteY12" fmla="*/ 153758 h 3368021"/>
              <a:gd name="connsiteX13" fmla="*/ 2367853 w 4788558"/>
              <a:gd name="connsiteY13" fmla="*/ 157954 h 3368021"/>
              <a:gd name="connsiteX14" fmla="*/ 2058310 w 4788558"/>
              <a:gd name="connsiteY14" fmla="*/ 187466 h 3368021"/>
              <a:gd name="connsiteX15" fmla="*/ 1480620 w 4788558"/>
              <a:gd name="connsiteY15" fmla="*/ 343216 h 3368021"/>
              <a:gd name="connsiteX16" fmla="*/ 1072765 w 4788558"/>
              <a:gd name="connsiteY16" fmla="*/ 540440 h 3368021"/>
              <a:gd name="connsiteX17" fmla="*/ 645349 w 4788558"/>
              <a:gd name="connsiteY17" fmla="*/ 921257 h 3368021"/>
              <a:gd name="connsiteX18" fmla="*/ 397674 w 4788558"/>
              <a:gd name="connsiteY18" fmla="*/ 1375400 h 3368021"/>
              <a:gd name="connsiteX19" fmla="*/ 367228 w 4788558"/>
              <a:gd name="connsiteY19" fmla="*/ 1591660 h 3368021"/>
              <a:gd name="connsiteX20" fmla="*/ 434270 w 4788558"/>
              <a:gd name="connsiteY20" fmla="*/ 2158624 h 3368021"/>
              <a:gd name="connsiteX21" fmla="*/ 560331 w 4788558"/>
              <a:gd name="connsiteY21" fmla="*/ 2422195 h 3368021"/>
              <a:gd name="connsiteX22" fmla="*/ 755185 w 4788558"/>
              <a:gd name="connsiteY22" fmla="*/ 2726733 h 3368021"/>
              <a:gd name="connsiteX23" fmla="*/ 1149848 w 4788558"/>
              <a:gd name="connsiteY23" fmla="*/ 3088191 h 3368021"/>
              <a:gd name="connsiteX24" fmla="*/ 1548251 w 4788558"/>
              <a:gd name="connsiteY24" fmla="*/ 3269463 h 3368021"/>
              <a:gd name="connsiteX25" fmla="*/ 1978530 w 4788558"/>
              <a:gd name="connsiteY25" fmla="*/ 3310376 h 3368021"/>
              <a:gd name="connsiteX26" fmla="*/ 2124878 w 4788558"/>
              <a:gd name="connsiteY26" fmla="*/ 3311550 h 3368021"/>
              <a:gd name="connsiteX27" fmla="*/ 2365780 w 4788558"/>
              <a:gd name="connsiteY27" fmla="*/ 3284908 h 3368021"/>
              <a:gd name="connsiteX28" fmla="*/ 2467580 w 4788558"/>
              <a:gd name="connsiteY28" fmla="*/ 3284183 h 3368021"/>
              <a:gd name="connsiteX29" fmla="*/ 3130085 w 4788558"/>
              <a:gd name="connsiteY29" fmla="*/ 3216894 h 3368021"/>
              <a:gd name="connsiteX30" fmla="*/ 3730520 w 4788558"/>
              <a:gd name="connsiteY30" fmla="*/ 2958762 h 3368021"/>
              <a:gd name="connsiteX31" fmla="*/ 4172544 w 4788558"/>
              <a:gd name="connsiteY31" fmla="*/ 2587661 h 3368021"/>
              <a:gd name="connsiteX32" fmla="*/ 4423504 w 4788558"/>
              <a:gd name="connsiteY32" fmla="*/ 2205755 h 3368021"/>
              <a:gd name="connsiteX33" fmla="*/ 4518006 w 4788558"/>
              <a:gd name="connsiteY33" fmla="*/ 1876897 h 3368021"/>
              <a:gd name="connsiteX34" fmla="*/ 4523314 w 4788558"/>
              <a:gd name="connsiteY34" fmla="*/ 1588750 h 3368021"/>
              <a:gd name="connsiteX35" fmla="*/ 4365679 w 4788558"/>
              <a:gd name="connsiteY35" fmla="*/ 1001090 h 3368021"/>
              <a:gd name="connsiteX36" fmla="*/ 4073120 w 4788558"/>
              <a:gd name="connsiteY36" fmla="*/ 684225 h 3368021"/>
              <a:gd name="connsiteX37" fmla="*/ 3656621 w 4788558"/>
              <a:gd name="connsiteY37" fmla="*/ 446251 h 3368021"/>
              <a:gd name="connsiteX38" fmla="*/ 3496391 w 4788558"/>
              <a:gd name="connsiteY38" fmla="*/ 362503 h 3368021"/>
              <a:gd name="connsiteX39" fmla="*/ 3147624 w 4788558"/>
              <a:gd name="connsiteY39" fmla="*/ 229956 h 3368021"/>
              <a:gd name="connsiteX40" fmla="*/ 2795774 w 4788558"/>
              <a:gd name="connsiteY40" fmla="*/ 163756 h 3368021"/>
              <a:gd name="connsiteX41" fmla="*/ 2581832 w 4788558"/>
              <a:gd name="connsiteY41" fmla="*/ 153758 h 3368021"/>
              <a:gd name="connsiteX42" fmla="*/ 0 w 4788558"/>
              <a:gd name="connsiteY42" fmla="*/ 66610 h 3368021"/>
              <a:gd name="connsiteX43" fmla="*/ 4788558 w 4788558"/>
              <a:gd name="connsiteY43" fmla="*/ 0 h 3368021"/>
              <a:gd name="connsiteX44" fmla="*/ 4752689 w 4788558"/>
              <a:gd name="connsiteY44" fmla="*/ 3368021 h 3368021"/>
              <a:gd name="connsiteX45" fmla="*/ 0 w 4788558"/>
              <a:gd name="connsiteY45" fmla="*/ 3368021 h 3368021"/>
              <a:gd name="connsiteX46" fmla="*/ 0 w 4788558"/>
              <a:gd name="connsiteY46" fmla="*/ 66610 h 3368021"/>
              <a:gd name="connsiteX0" fmla="*/ 3717369 w 4926906"/>
              <a:gd name="connsiteY0" fmla="*/ 3011792 h 3403890"/>
              <a:gd name="connsiteX1" fmla="*/ 3501197 w 4926906"/>
              <a:gd name="connsiteY1" fmla="*/ 3134718 h 3403890"/>
              <a:gd name="connsiteX2" fmla="*/ 3095566 w 4926906"/>
              <a:gd name="connsiteY2" fmla="*/ 3243482 h 3403890"/>
              <a:gd name="connsiteX3" fmla="*/ 2785271 w 4926906"/>
              <a:gd name="connsiteY3" fmla="*/ 3287776 h 3403890"/>
              <a:gd name="connsiteX4" fmla="*/ 2840871 w 4926906"/>
              <a:gd name="connsiteY4" fmla="*/ 3268906 h 3403890"/>
              <a:gd name="connsiteX5" fmla="*/ 3246460 w 4926906"/>
              <a:gd name="connsiteY5" fmla="*/ 3169382 h 3403890"/>
              <a:gd name="connsiteX6" fmla="*/ 3717369 w 4926906"/>
              <a:gd name="connsiteY6" fmla="*/ 3011792 h 3403890"/>
              <a:gd name="connsiteX7" fmla="*/ 2723216 w 4926906"/>
              <a:gd name="connsiteY7" fmla="*/ 238646 h 3403890"/>
              <a:gd name="connsiteX8" fmla="*/ 3131302 w 4926906"/>
              <a:gd name="connsiteY8" fmla="*/ 260967 h 3403890"/>
              <a:gd name="connsiteX9" fmla="*/ 3547886 w 4926906"/>
              <a:gd name="connsiteY9" fmla="*/ 417940 h 3403890"/>
              <a:gd name="connsiteX10" fmla="*/ 2570761 w 4926906"/>
              <a:gd name="connsiteY10" fmla="*/ 246469 h 3403890"/>
              <a:gd name="connsiteX11" fmla="*/ 2723216 w 4926906"/>
              <a:gd name="connsiteY11" fmla="*/ 238646 h 3403890"/>
              <a:gd name="connsiteX12" fmla="*/ 2720180 w 4926906"/>
              <a:gd name="connsiteY12" fmla="*/ 189627 h 3403890"/>
              <a:gd name="connsiteX13" fmla="*/ 2506201 w 4926906"/>
              <a:gd name="connsiteY13" fmla="*/ 193823 h 3403890"/>
              <a:gd name="connsiteX14" fmla="*/ 2196658 w 4926906"/>
              <a:gd name="connsiteY14" fmla="*/ 223335 h 3403890"/>
              <a:gd name="connsiteX15" fmla="*/ 1618968 w 4926906"/>
              <a:gd name="connsiteY15" fmla="*/ 379085 h 3403890"/>
              <a:gd name="connsiteX16" fmla="*/ 1211113 w 4926906"/>
              <a:gd name="connsiteY16" fmla="*/ 576309 h 3403890"/>
              <a:gd name="connsiteX17" fmla="*/ 783697 w 4926906"/>
              <a:gd name="connsiteY17" fmla="*/ 957126 h 3403890"/>
              <a:gd name="connsiteX18" fmla="*/ 536022 w 4926906"/>
              <a:gd name="connsiteY18" fmla="*/ 1411269 h 3403890"/>
              <a:gd name="connsiteX19" fmla="*/ 505576 w 4926906"/>
              <a:gd name="connsiteY19" fmla="*/ 1627529 h 3403890"/>
              <a:gd name="connsiteX20" fmla="*/ 572618 w 4926906"/>
              <a:gd name="connsiteY20" fmla="*/ 2194493 h 3403890"/>
              <a:gd name="connsiteX21" fmla="*/ 698679 w 4926906"/>
              <a:gd name="connsiteY21" fmla="*/ 2458064 h 3403890"/>
              <a:gd name="connsiteX22" fmla="*/ 893533 w 4926906"/>
              <a:gd name="connsiteY22" fmla="*/ 2762602 h 3403890"/>
              <a:gd name="connsiteX23" fmla="*/ 1288196 w 4926906"/>
              <a:gd name="connsiteY23" fmla="*/ 3124060 h 3403890"/>
              <a:gd name="connsiteX24" fmla="*/ 1686599 w 4926906"/>
              <a:gd name="connsiteY24" fmla="*/ 3305332 h 3403890"/>
              <a:gd name="connsiteX25" fmla="*/ 2116878 w 4926906"/>
              <a:gd name="connsiteY25" fmla="*/ 3346245 h 3403890"/>
              <a:gd name="connsiteX26" fmla="*/ 2263226 w 4926906"/>
              <a:gd name="connsiteY26" fmla="*/ 3347419 h 3403890"/>
              <a:gd name="connsiteX27" fmla="*/ 2504128 w 4926906"/>
              <a:gd name="connsiteY27" fmla="*/ 3320777 h 3403890"/>
              <a:gd name="connsiteX28" fmla="*/ 2605928 w 4926906"/>
              <a:gd name="connsiteY28" fmla="*/ 3320052 h 3403890"/>
              <a:gd name="connsiteX29" fmla="*/ 3268433 w 4926906"/>
              <a:gd name="connsiteY29" fmla="*/ 3252763 h 3403890"/>
              <a:gd name="connsiteX30" fmla="*/ 3868868 w 4926906"/>
              <a:gd name="connsiteY30" fmla="*/ 2994631 h 3403890"/>
              <a:gd name="connsiteX31" fmla="*/ 4310892 w 4926906"/>
              <a:gd name="connsiteY31" fmla="*/ 2623530 h 3403890"/>
              <a:gd name="connsiteX32" fmla="*/ 4561852 w 4926906"/>
              <a:gd name="connsiteY32" fmla="*/ 2241624 h 3403890"/>
              <a:gd name="connsiteX33" fmla="*/ 4656354 w 4926906"/>
              <a:gd name="connsiteY33" fmla="*/ 1912766 h 3403890"/>
              <a:gd name="connsiteX34" fmla="*/ 4661662 w 4926906"/>
              <a:gd name="connsiteY34" fmla="*/ 1624619 h 3403890"/>
              <a:gd name="connsiteX35" fmla="*/ 4504027 w 4926906"/>
              <a:gd name="connsiteY35" fmla="*/ 1036959 h 3403890"/>
              <a:gd name="connsiteX36" fmla="*/ 4211468 w 4926906"/>
              <a:gd name="connsiteY36" fmla="*/ 720094 h 3403890"/>
              <a:gd name="connsiteX37" fmla="*/ 3794969 w 4926906"/>
              <a:gd name="connsiteY37" fmla="*/ 482120 h 3403890"/>
              <a:gd name="connsiteX38" fmla="*/ 3634739 w 4926906"/>
              <a:gd name="connsiteY38" fmla="*/ 398372 h 3403890"/>
              <a:gd name="connsiteX39" fmla="*/ 3285972 w 4926906"/>
              <a:gd name="connsiteY39" fmla="*/ 265825 h 3403890"/>
              <a:gd name="connsiteX40" fmla="*/ 2934122 w 4926906"/>
              <a:gd name="connsiteY40" fmla="*/ 199625 h 3403890"/>
              <a:gd name="connsiteX41" fmla="*/ 2720180 w 4926906"/>
              <a:gd name="connsiteY41" fmla="*/ 189627 h 3403890"/>
              <a:gd name="connsiteX42" fmla="*/ 0 w 4926906"/>
              <a:gd name="connsiteY42" fmla="*/ 0 h 3403890"/>
              <a:gd name="connsiteX43" fmla="*/ 4926906 w 4926906"/>
              <a:gd name="connsiteY43" fmla="*/ 35869 h 3403890"/>
              <a:gd name="connsiteX44" fmla="*/ 4891037 w 4926906"/>
              <a:gd name="connsiteY44" fmla="*/ 3403890 h 3403890"/>
              <a:gd name="connsiteX45" fmla="*/ 138348 w 4926906"/>
              <a:gd name="connsiteY45" fmla="*/ 3403890 h 3403890"/>
              <a:gd name="connsiteX46" fmla="*/ 0 w 4926906"/>
              <a:gd name="connsiteY46" fmla="*/ 0 h 3403890"/>
              <a:gd name="connsiteX0" fmla="*/ 3717369 w 4926906"/>
              <a:gd name="connsiteY0" fmla="*/ 3011792 h 3465379"/>
              <a:gd name="connsiteX1" fmla="*/ 3501197 w 4926906"/>
              <a:gd name="connsiteY1" fmla="*/ 3134718 h 3465379"/>
              <a:gd name="connsiteX2" fmla="*/ 3095566 w 4926906"/>
              <a:gd name="connsiteY2" fmla="*/ 3243482 h 3465379"/>
              <a:gd name="connsiteX3" fmla="*/ 2785271 w 4926906"/>
              <a:gd name="connsiteY3" fmla="*/ 3287776 h 3465379"/>
              <a:gd name="connsiteX4" fmla="*/ 2840871 w 4926906"/>
              <a:gd name="connsiteY4" fmla="*/ 3268906 h 3465379"/>
              <a:gd name="connsiteX5" fmla="*/ 3246460 w 4926906"/>
              <a:gd name="connsiteY5" fmla="*/ 3169382 h 3465379"/>
              <a:gd name="connsiteX6" fmla="*/ 3717369 w 4926906"/>
              <a:gd name="connsiteY6" fmla="*/ 3011792 h 3465379"/>
              <a:gd name="connsiteX7" fmla="*/ 2723216 w 4926906"/>
              <a:gd name="connsiteY7" fmla="*/ 238646 h 3465379"/>
              <a:gd name="connsiteX8" fmla="*/ 3131302 w 4926906"/>
              <a:gd name="connsiteY8" fmla="*/ 260967 h 3465379"/>
              <a:gd name="connsiteX9" fmla="*/ 3547886 w 4926906"/>
              <a:gd name="connsiteY9" fmla="*/ 417940 h 3465379"/>
              <a:gd name="connsiteX10" fmla="*/ 2570761 w 4926906"/>
              <a:gd name="connsiteY10" fmla="*/ 246469 h 3465379"/>
              <a:gd name="connsiteX11" fmla="*/ 2723216 w 4926906"/>
              <a:gd name="connsiteY11" fmla="*/ 238646 h 3465379"/>
              <a:gd name="connsiteX12" fmla="*/ 2720180 w 4926906"/>
              <a:gd name="connsiteY12" fmla="*/ 189627 h 3465379"/>
              <a:gd name="connsiteX13" fmla="*/ 2506201 w 4926906"/>
              <a:gd name="connsiteY13" fmla="*/ 193823 h 3465379"/>
              <a:gd name="connsiteX14" fmla="*/ 2196658 w 4926906"/>
              <a:gd name="connsiteY14" fmla="*/ 223335 h 3465379"/>
              <a:gd name="connsiteX15" fmla="*/ 1618968 w 4926906"/>
              <a:gd name="connsiteY15" fmla="*/ 379085 h 3465379"/>
              <a:gd name="connsiteX16" fmla="*/ 1211113 w 4926906"/>
              <a:gd name="connsiteY16" fmla="*/ 576309 h 3465379"/>
              <a:gd name="connsiteX17" fmla="*/ 783697 w 4926906"/>
              <a:gd name="connsiteY17" fmla="*/ 957126 h 3465379"/>
              <a:gd name="connsiteX18" fmla="*/ 536022 w 4926906"/>
              <a:gd name="connsiteY18" fmla="*/ 1411269 h 3465379"/>
              <a:gd name="connsiteX19" fmla="*/ 505576 w 4926906"/>
              <a:gd name="connsiteY19" fmla="*/ 1627529 h 3465379"/>
              <a:gd name="connsiteX20" fmla="*/ 572618 w 4926906"/>
              <a:gd name="connsiteY20" fmla="*/ 2194493 h 3465379"/>
              <a:gd name="connsiteX21" fmla="*/ 698679 w 4926906"/>
              <a:gd name="connsiteY21" fmla="*/ 2458064 h 3465379"/>
              <a:gd name="connsiteX22" fmla="*/ 893533 w 4926906"/>
              <a:gd name="connsiteY22" fmla="*/ 2762602 h 3465379"/>
              <a:gd name="connsiteX23" fmla="*/ 1288196 w 4926906"/>
              <a:gd name="connsiteY23" fmla="*/ 3124060 h 3465379"/>
              <a:gd name="connsiteX24" fmla="*/ 1686599 w 4926906"/>
              <a:gd name="connsiteY24" fmla="*/ 3305332 h 3465379"/>
              <a:gd name="connsiteX25" fmla="*/ 2116878 w 4926906"/>
              <a:gd name="connsiteY25" fmla="*/ 3346245 h 3465379"/>
              <a:gd name="connsiteX26" fmla="*/ 2263226 w 4926906"/>
              <a:gd name="connsiteY26" fmla="*/ 3347419 h 3465379"/>
              <a:gd name="connsiteX27" fmla="*/ 2504128 w 4926906"/>
              <a:gd name="connsiteY27" fmla="*/ 3320777 h 3465379"/>
              <a:gd name="connsiteX28" fmla="*/ 2605928 w 4926906"/>
              <a:gd name="connsiteY28" fmla="*/ 3320052 h 3465379"/>
              <a:gd name="connsiteX29" fmla="*/ 3268433 w 4926906"/>
              <a:gd name="connsiteY29" fmla="*/ 3252763 h 3465379"/>
              <a:gd name="connsiteX30" fmla="*/ 3868868 w 4926906"/>
              <a:gd name="connsiteY30" fmla="*/ 2994631 h 3465379"/>
              <a:gd name="connsiteX31" fmla="*/ 4310892 w 4926906"/>
              <a:gd name="connsiteY31" fmla="*/ 2623530 h 3465379"/>
              <a:gd name="connsiteX32" fmla="*/ 4561852 w 4926906"/>
              <a:gd name="connsiteY32" fmla="*/ 2241624 h 3465379"/>
              <a:gd name="connsiteX33" fmla="*/ 4656354 w 4926906"/>
              <a:gd name="connsiteY33" fmla="*/ 1912766 h 3465379"/>
              <a:gd name="connsiteX34" fmla="*/ 4661662 w 4926906"/>
              <a:gd name="connsiteY34" fmla="*/ 1624619 h 3465379"/>
              <a:gd name="connsiteX35" fmla="*/ 4504027 w 4926906"/>
              <a:gd name="connsiteY35" fmla="*/ 1036959 h 3465379"/>
              <a:gd name="connsiteX36" fmla="*/ 4211468 w 4926906"/>
              <a:gd name="connsiteY36" fmla="*/ 720094 h 3465379"/>
              <a:gd name="connsiteX37" fmla="*/ 3794969 w 4926906"/>
              <a:gd name="connsiteY37" fmla="*/ 482120 h 3465379"/>
              <a:gd name="connsiteX38" fmla="*/ 3634739 w 4926906"/>
              <a:gd name="connsiteY38" fmla="*/ 398372 h 3465379"/>
              <a:gd name="connsiteX39" fmla="*/ 3285972 w 4926906"/>
              <a:gd name="connsiteY39" fmla="*/ 265825 h 3465379"/>
              <a:gd name="connsiteX40" fmla="*/ 2934122 w 4926906"/>
              <a:gd name="connsiteY40" fmla="*/ 199625 h 3465379"/>
              <a:gd name="connsiteX41" fmla="*/ 2720180 w 4926906"/>
              <a:gd name="connsiteY41" fmla="*/ 189627 h 3465379"/>
              <a:gd name="connsiteX42" fmla="*/ 0 w 4926906"/>
              <a:gd name="connsiteY42" fmla="*/ 0 h 3465379"/>
              <a:gd name="connsiteX43" fmla="*/ 4926906 w 4926906"/>
              <a:gd name="connsiteY43" fmla="*/ 35869 h 3465379"/>
              <a:gd name="connsiteX44" fmla="*/ 4891037 w 4926906"/>
              <a:gd name="connsiteY44" fmla="*/ 3403890 h 3465379"/>
              <a:gd name="connsiteX45" fmla="*/ 76859 w 4926906"/>
              <a:gd name="connsiteY45" fmla="*/ 3465379 h 3465379"/>
              <a:gd name="connsiteX46" fmla="*/ 0 w 4926906"/>
              <a:gd name="connsiteY46" fmla="*/ 0 h 3465379"/>
              <a:gd name="connsiteX0" fmla="*/ 3717369 w 4926906"/>
              <a:gd name="connsiteY0" fmla="*/ 3011792 h 3511495"/>
              <a:gd name="connsiteX1" fmla="*/ 3501197 w 4926906"/>
              <a:gd name="connsiteY1" fmla="*/ 3134718 h 3511495"/>
              <a:gd name="connsiteX2" fmla="*/ 3095566 w 4926906"/>
              <a:gd name="connsiteY2" fmla="*/ 3243482 h 3511495"/>
              <a:gd name="connsiteX3" fmla="*/ 2785271 w 4926906"/>
              <a:gd name="connsiteY3" fmla="*/ 3287776 h 3511495"/>
              <a:gd name="connsiteX4" fmla="*/ 2840871 w 4926906"/>
              <a:gd name="connsiteY4" fmla="*/ 3268906 h 3511495"/>
              <a:gd name="connsiteX5" fmla="*/ 3246460 w 4926906"/>
              <a:gd name="connsiteY5" fmla="*/ 3169382 h 3511495"/>
              <a:gd name="connsiteX6" fmla="*/ 3717369 w 4926906"/>
              <a:gd name="connsiteY6" fmla="*/ 3011792 h 3511495"/>
              <a:gd name="connsiteX7" fmla="*/ 2723216 w 4926906"/>
              <a:gd name="connsiteY7" fmla="*/ 238646 h 3511495"/>
              <a:gd name="connsiteX8" fmla="*/ 3131302 w 4926906"/>
              <a:gd name="connsiteY8" fmla="*/ 260967 h 3511495"/>
              <a:gd name="connsiteX9" fmla="*/ 3547886 w 4926906"/>
              <a:gd name="connsiteY9" fmla="*/ 417940 h 3511495"/>
              <a:gd name="connsiteX10" fmla="*/ 2570761 w 4926906"/>
              <a:gd name="connsiteY10" fmla="*/ 246469 h 3511495"/>
              <a:gd name="connsiteX11" fmla="*/ 2723216 w 4926906"/>
              <a:gd name="connsiteY11" fmla="*/ 238646 h 3511495"/>
              <a:gd name="connsiteX12" fmla="*/ 2720180 w 4926906"/>
              <a:gd name="connsiteY12" fmla="*/ 189627 h 3511495"/>
              <a:gd name="connsiteX13" fmla="*/ 2506201 w 4926906"/>
              <a:gd name="connsiteY13" fmla="*/ 193823 h 3511495"/>
              <a:gd name="connsiteX14" fmla="*/ 2196658 w 4926906"/>
              <a:gd name="connsiteY14" fmla="*/ 223335 h 3511495"/>
              <a:gd name="connsiteX15" fmla="*/ 1618968 w 4926906"/>
              <a:gd name="connsiteY15" fmla="*/ 379085 h 3511495"/>
              <a:gd name="connsiteX16" fmla="*/ 1211113 w 4926906"/>
              <a:gd name="connsiteY16" fmla="*/ 576309 h 3511495"/>
              <a:gd name="connsiteX17" fmla="*/ 783697 w 4926906"/>
              <a:gd name="connsiteY17" fmla="*/ 957126 h 3511495"/>
              <a:gd name="connsiteX18" fmla="*/ 536022 w 4926906"/>
              <a:gd name="connsiteY18" fmla="*/ 1411269 h 3511495"/>
              <a:gd name="connsiteX19" fmla="*/ 505576 w 4926906"/>
              <a:gd name="connsiteY19" fmla="*/ 1627529 h 3511495"/>
              <a:gd name="connsiteX20" fmla="*/ 572618 w 4926906"/>
              <a:gd name="connsiteY20" fmla="*/ 2194493 h 3511495"/>
              <a:gd name="connsiteX21" fmla="*/ 698679 w 4926906"/>
              <a:gd name="connsiteY21" fmla="*/ 2458064 h 3511495"/>
              <a:gd name="connsiteX22" fmla="*/ 893533 w 4926906"/>
              <a:gd name="connsiteY22" fmla="*/ 2762602 h 3511495"/>
              <a:gd name="connsiteX23" fmla="*/ 1288196 w 4926906"/>
              <a:gd name="connsiteY23" fmla="*/ 3124060 h 3511495"/>
              <a:gd name="connsiteX24" fmla="*/ 1686599 w 4926906"/>
              <a:gd name="connsiteY24" fmla="*/ 3305332 h 3511495"/>
              <a:gd name="connsiteX25" fmla="*/ 2116878 w 4926906"/>
              <a:gd name="connsiteY25" fmla="*/ 3346245 h 3511495"/>
              <a:gd name="connsiteX26" fmla="*/ 2263226 w 4926906"/>
              <a:gd name="connsiteY26" fmla="*/ 3347419 h 3511495"/>
              <a:gd name="connsiteX27" fmla="*/ 2504128 w 4926906"/>
              <a:gd name="connsiteY27" fmla="*/ 3320777 h 3511495"/>
              <a:gd name="connsiteX28" fmla="*/ 2605928 w 4926906"/>
              <a:gd name="connsiteY28" fmla="*/ 3320052 h 3511495"/>
              <a:gd name="connsiteX29" fmla="*/ 3268433 w 4926906"/>
              <a:gd name="connsiteY29" fmla="*/ 3252763 h 3511495"/>
              <a:gd name="connsiteX30" fmla="*/ 3868868 w 4926906"/>
              <a:gd name="connsiteY30" fmla="*/ 2994631 h 3511495"/>
              <a:gd name="connsiteX31" fmla="*/ 4310892 w 4926906"/>
              <a:gd name="connsiteY31" fmla="*/ 2623530 h 3511495"/>
              <a:gd name="connsiteX32" fmla="*/ 4561852 w 4926906"/>
              <a:gd name="connsiteY32" fmla="*/ 2241624 h 3511495"/>
              <a:gd name="connsiteX33" fmla="*/ 4656354 w 4926906"/>
              <a:gd name="connsiteY33" fmla="*/ 1912766 h 3511495"/>
              <a:gd name="connsiteX34" fmla="*/ 4661662 w 4926906"/>
              <a:gd name="connsiteY34" fmla="*/ 1624619 h 3511495"/>
              <a:gd name="connsiteX35" fmla="*/ 4504027 w 4926906"/>
              <a:gd name="connsiteY35" fmla="*/ 1036959 h 3511495"/>
              <a:gd name="connsiteX36" fmla="*/ 4211468 w 4926906"/>
              <a:gd name="connsiteY36" fmla="*/ 720094 h 3511495"/>
              <a:gd name="connsiteX37" fmla="*/ 3794969 w 4926906"/>
              <a:gd name="connsiteY37" fmla="*/ 482120 h 3511495"/>
              <a:gd name="connsiteX38" fmla="*/ 3634739 w 4926906"/>
              <a:gd name="connsiteY38" fmla="*/ 398372 h 3511495"/>
              <a:gd name="connsiteX39" fmla="*/ 3285972 w 4926906"/>
              <a:gd name="connsiteY39" fmla="*/ 265825 h 3511495"/>
              <a:gd name="connsiteX40" fmla="*/ 2934122 w 4926906"/>
              <a:gd name="connsiteY40" fmla="*/ 199625 h 3511495"/>
              <a:gd name="connsiteX41" fmla="*/ 2720180 w 4926906"/>
              <a:gd name="connsiteY41" fmla="*/ 189627 h 3511495"/>
              <a:gd name="connsiteX42" fmla="*/ 0 w 4926906"/>
              <a:gd name="connsiteY42" fmla="*/ 0 h 3511495"/>
              <a:gd name="connsiteX43" fmla="*/ 4926906 w 4926906"/>
              <a:gd name="connsiteY43" fmla="*/ 35869 h 3511495"/>
              <a:gd name="connsiteX44" fmla="*/ 4926906 w 4926906"/>
              <a:gd name="connsiteY44" fmla="*/ 3511495 h 3511495"/>
              <a:gd name="connsiteX45" fmla="*/ 76859 w 4926906"/>
              <a:gd name="connsiteY45" fmla="*/ 3465379 h 3511495"/>
              <a:gd name="connsiteX46" fmla="*/ 0 w 4926906"/>
              <a:gd name="connsiteY46" fmla="*/ 0 h 35114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926906" h="3511495">
                <a:moveTo>
                  <a:pt x="3717369" y="3011792"/>
                </a:moveTo>
                <a:cubicBezTo>
                  <a:pt x="3656258" y="3037460"/>
                  <a:pt x="3604831" y="3096103"/>
                  <a:pt x="3501197" y="3134718"/>
                </a:cubicBezTo>
                <a:cubicBezTo>
                  <a:pt x="3397563" y="3173333"/>
                  <a:pt x="3214887" y="3217972"/>
                  <a:pt x="3095566" y="3243482"/>
                </a:cubicBezTo>
                <a:cubicBezTo>
                  <a:pt x="2976245" y="3268991"/>
                  <a:pt x="2839129" y="3279939"/>
                  <a:pt x="2785271" y="3287776"/>
                </a:cubicBezTo>
                <a:lnTo>
                  <a:pt x="2840871" y="3268906"/>
                </a:lnTo>
                <a:cubicBezTo>
                  <a:pt x="2984521" y="3240834"/>
                  <a:pt x="3100377" y="3212234"/>
                  <a:pt x="3246460" y="3169382"/>
                </a:cubicBezTo>
                <a:cubicBezTo>
                  <a:pt x="3392543" y="3126529"/>
                  <a:pt x="3580395" y="3081045"/>
                  <a:pt x="3717369" y="3011792"/>
                </a:cubicBezTo>
                <a:close/>
                <a:moveTo>
                  <a:pt x="2723216" y="238646"/>
                </a:moveTo>
                <a:cubicBezTo>
                  <a:pt x="2852035" y="237574"/>
                  <a:pt x="3029518" y="243106"/>
                  <a:pt x="3131302" y="260967"/>
                </a:cubicBezTo>
                <a:cubicBezTo>
                  <a:pt x="3294156" y="289546"/>
                  <a:pt x="3500424" y="388937"/>
                  <a:pt x="3547886" y="417940"/>
                </a:cubicBezTo>
                <a:cubicBezTo>
                  <a:pt x="3277011" y="334337"/>
                  <a:pt x="2847095" y="279171"/>
                  <a:pt x="2570761" y="246469"/>
                </a:cubicBezTo>
                <a:cubicBezTo>
                  <a:pt x="2586152" y="242309"/>
                  <a:pt x="2645925" y="239289"/>
                  <a:pt x="2723216" y="238646"/>
                </a:cubicBezTo>
                <a:close/>
                <a:moveTo>
                  <a:pt x="2720180" y="189627"/>
                </a:moveTo>
                <a:cubicBezTo>
                  <a:pt x="2648854" y="189727"/>
                  <a:pt x="2577521" y="192192"/>
                  <a:pt x="2506201" y="193823"/>
                </a:cubicBezTo>
                <a:cubicBezTo>
                  <a:pt x="2402683" y="196217"/>
                  <a:pt x="2344529" y="192458"/>
                  <a:pt x="2196658" y="223335"/>
                </a:cubicBezTo>
                <a:cubicBezTo>
                  <a:pt x="2048786" y="254212"/>
                  <a:pt x="1783226" y="320256"/>
                  <a:pt x="1618968" y="379085"/>
                </a:cubicBezTo>
                <a:cubicBezTo>
                  <a:pt x="1454711" y="437914"/>
                  <a:pt x="1342887" y="493069"/>
                  <a:pt x="1211113" y="576309"/>
                </a:cubicBezTo>
                <a:cubicBezTo>
                  <a:pt x="1056090" y="674341"/>
                  <a:pt x="896213" y="817966"/>
                  <a:pt x="783697" y="957126"/>
                </a:cubicBezTo>
                <a:cubicBezTo>
                  <a:pt x="671182" y="1096287"/>
                  <a:pt x="565338" y="1288235"/>
                  <a:pt x="536022" y="1411269"/>
                </a:cubicBezTo>
                <a:cubicBezTo>
                  <a:pt x="508141" y="1528281"/>
                  <a:pt x="513596" y="1563221"/>
                  <a:pt x="505576" y="1627529"/>
                </a:cubicBezTo>
                <a:cubicBezTo>
                  <a:pt x="497924" y="1821540"/>
                  <a:pt x="539114" y="2054091"/>
                  <a:pt x="572618" y="2194493"/>
                </a:cubicBezTo>
                <a:cubicBezTo>
                  <a:pt x="613292" y="2283680"/>
                  <a:pt x="655311" y="2371539"/>
                  <a:pt x="698679" y="2458064"/>
                </a:cubicBezTo>
                <a:cubicBezTo>
                  <a:pt x="755407" y="2569800"/>
                  <a:pt x="820778" y="2671966"/>
                  <a:pt x="893533" y="2762602"/>
                </a:cubicBezTo>
                <a:cubicBezTo>
                  <a:pt x="1011710" y="2910796"/>
                  <a:pt x="1144752" y="3032647"/>
                  <a:pt x="1288196" y="3124060"/>
                </a:cubicBezTo>
                <a:cubicBezTo>
                  <a:pt x="1415825" y="3205777"/>
                  <a:pt x="1548485" y="3268301"/>
                  <a:pt x="1686599" y="3305332"/>
                </a:cubicBezTo>
                <a:cubicBezTo>
                  <a:pt x="1824713" y="3342362"/>
                  <a:pt x="1972131" y="3346761"/>
                  <a:pt x="2116878" y="3346245"/>
                </a:cubicBezTo>
                <a:cubicBezTo>
                  <a:pt x="2165127" y="3346073"/>
                  <a:pt x="2214791" y="3351697"/>
                  <a:pt x="2263226" y="3347419"/>
                </a:cubicBezTo>
                <a:cubicBezTo>
                  <a:pt x="2343948" y="3340312"/>
                  <a:pt x="2424063" y="3336511"/>
                  <a:pt x="2504128" y="3320777"/>
                </a:cubicBezTo>
                <a:cubicBezTo>
                  <a:pt x="2537691" y="3314178"/>
                  <a:pt x="2571961" y="3318093"/>
                  <a:pt x="2605928" y="3320052"/>
                </a:cubicBezTo>
                <a:cubicBezTo>
                  <a:pt x="2827819" y="3332719"/>
                  <a:pt x="3050004" y="3310154"/>
                  <a:pt x="3268433" y="3252763"/>
                </a:cubicBezTo>
                <a:cubicBezTo>
                  <a:pt x="3475165" y="3198308"/>
                  <a:pt x="3675833" y="3114561"/>
                  <a:pt x="3868868" y="2994631"/>
                </a:cubicBezTo>
                <a:cubicBezTo>
                  <a:pt x="4026571" y="2896454"/>
                  <a:pt x="4175783" y="2777103"/>
                  <a:pt x="4310892" y="2623530"/>
                </a:cubicBezTo>
                <a:cubicBezTo>
                  <a:pt x="4407485" y="2513823"/>
                  <a:pt x="4504275" y="2360085"/>
                  <a:pt x="4561852" y="2241624"/>
                </a:cubicBezTo>
                <a:cubicBezTo>
                  <a:pt x="4619429" y="2123164"/>
                  <a:pt x="4639719" y="2015601"/>
                  <a:pt x="4656354" y="1912766"/>
                </a:cubicBezTo>
                <a:cubicBezTo>
                  <a:pt x="4672990" y="1809932"/>
                  <a:pt x="4666805" y="1770968"/>
                  <a:pt x="4661662" y="1624619"/>
                </a:cubicBezTo>
                <a:cubicBezTo>
                  <a:pt x="4667829" y="1375550"/>
                  <a:pt x="4579060" y="1187713"/>
                  <a:pt x="4504027" y="1036959"/>
                </a:cubicBezTo>
                <a:cubicBezTo>
                  <a:pt x="4428995" y="886205"/>
                  <a:pt x="4320293" y="804205"/>
                  <a:pt x="4211468" y="720094"/>
                </a:cubicBezTo>
                <a:cubicBezTo>
                  <a:pt x="4079088" y="617712"/>
                  <a:pt x="3938672" y="543970"/>
                  <a:pt x="3794969" y="482120"/>
                </a:cubicBezTo>
                <a:cubicBezTo>
                  <a:pt x="3740481" y="458627"/>
                  <a:pt x="3688621" y="424402"/>
                  <a:pt x="3634739" y="398372"/>
                </a:cubicBezTo>
                <a:cubicBezTo>
                  <a:pt x="3520666" y="343106"/>
                  <a:pt x="3404154" y="298824"/>
                  <a:pt x="3285972" y="265825"/>
                </a:cubicBezTo>
                <a:cubicBezTo>
                  <a:pt x="3169666" y="234132"/>
                  <a:pt x="3052192" y="212023"/>
                  <a:pt x="2934122" y="199625"/>
                </a:cubicBezTo>
                <a:cubicBezTo>
                  <a:pt x="2862827" y="191794"/>
                  <a:pt x="2791507" y="189528"/>
                  <a:pt x="2720180" y="189627"/>
                </a:cubicBezTo>
                <a:close/>
                <a:moveTo>
                  <a:pt x="0" y="0"/>
                </a:moveTo>
                <a:lnTo>
                  <a:pt x="4926906" y="35869"/>
                </a:lnTo>
                <a:lnTo>
                  <a:pt x="4926906" y="3511495"/>
                </a:lnTo>
                <a:lnTo>
                  <a:pt x="76859" y="3465379"/>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 name="Segnaposto numero diapositiva 6">
            <a:extLst>
              <a:ext uri="{FF2B5EF4-FFF2-40B4-BE49-F238E27FC236}">
                <a16:creationId xmlns:a16="http://schemas.microsoft.com/office/drawing/2014/main" id="{A927A6A1-0AED-E53B-4F48-B0D354D73650}"/>
              </a:ext>
            </a:extLst>
          </p:cNvPr>
          <p:cNvSpPr>
            <a:spLocks noGrp="1"/>
          </p:cNvSpPr>
          <p:nvPr>
            <p:ph type="sldNum" sz="quarter" idx="12"/>
          </p:nvPr>
        </p:nvSpPr>
        <p:spPr/>
        <p:txBody>
          <a:bodyPr/>
          <a:lstStyle/>
          <a:p>
            <a:fld id="{0A789602-4527-41A6-989C-6E832B17D0AC}" type="slidenum">
              <a:rPr lang="it-IT" smtClean="0"/>
              <a:t>7</a:t>
            </a:fld>
            <a:endParaRPr lang="it-IT"/>
          </a:p>
        </p:txBody>
      </p:sp>
    </p:spTree>
    <p:extLst>
      <p:ext uri="{BB962C8B-B14F-4D97-AF65-F5344CB8AC3E}">
        <p14:creationId xmlns:p14="http://schemas.microsoft.com/office/powerpoint/2010/main" val="35674285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5213174A-1519-66F5-71FE-0898C7E22F85}"/>
              </a:ext>
            </a:extLst>
          </p:cNvPr>
          <p:cNvSpPr>
            <a:spLocks noGrp="1"/>
          </p:cNvSpPr>
          <p:nvPr>
            <p:ph type="title"/>
          </p:nvPr>
        </p:nvSpPr>
        <p:spPr>
          <a:xfrm>
            <a:off x="686834" y="1153572"/>
            <a:ext cx="3200400" cy="4461163"/>
          </a:xfrm>
        </p:spPr>
        <p:txBody>
          <a:bodyPr>
            <a:normAutofit/>
          </a:bodyPr>
          <a:lstStyle/>
          <a:p>
            <a:r>
              <a:rPr lang="it-IT" dirty="0">
                <a:solidFill>
                  <a:srgbClr val="FFFFFF"/>
                </a:solidFill>
              </a:rPr>
              <a:t>Il Circondario</a:t>
            </a:r>
          </a:p>
        </p:txBody>
      </p:sp>
      <p:sp>
        <p:nvSpPr>
          <p:cNvPr id="21" name="Arc 2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Segnaposto contenuto 2">
            <a:extLst>
              <a:ext uri="{FF2B5EF4-FFF2-40B4-BE49-F238E27FC236}">
                <a16:creationId xmlns:a16="http://schemas.microsoft.com/office/drawing/2014/main" id="{AEF50DCC-7DC6-0C73-C62A-D1ABA7910974}"/>
              </a:ext>
            </a:extLst>
          </p:cNvPr>
          <p:cNvSpPr>
            <a:spLocks noGrp="1"/>
          </p:cNvSpPr>
          <p:nvPr>
            <p:ph idx="1"/>
          </p:nvPr>
        </p:nvSpPr>
        <p:spPr>
          <a:xfrm>
            <a:off x="4167272" y="591344"/>
            <a:ext cx="7186528" cy="5585619"/>
          </a:xfrm>
        </p:spPr>
        <p:txBody>
          <a:bodyPr anchor="ctr">
            <a:normAutofit fontScale="92500" lnSpcReduction="10000"/>
          </a:bodyPr>
          <a:lstStyle/>
          <a:p>
            <a:r>
              <a:rPr lang="it-IT" sz="1200" dirty="0">
                <a:cs typeface="Times New Roman" panose="02020603050405020304" pitchFamily="18" charset="0"/>
              </a:rPr>
              <a:t>Il Tribunale di Venezia ha competenza territoriale sul circondario che include i seguenti comuni (33):</a:t>
            </a:r>
          </a:p>
          <a:p>
            <a:pPr marL="285750" indent="-285750">
              <a:spcBef>
                <a:spcPts val="0"/>
              </a:spcBef>
            </a:pPr>
            <a:r>
              <a:rPr lang="it-IT" sz="1200" dirty="0">
                <a:cs typeface="Times New Roman" panose="02020603050405020304" pitchFamily="18" charset="0"/>
              </a:rPr>
              <a:t>Venezia</a:t>
            </a:r>
          </a:p>
          <a:p>
            <a:pPr marL="285750" indent="-285750">
              <a:spcBef>
                <a:spcPts val="0"/>
              </a:spcBef>
            </a:pPr>
            <a:r>
              <a:rPr lang="it-IT" sz="1200" dirty="0">
                <a:cs typeface="Times New Roman" panose="02020603050405020304" pitchFamily="18" charset="0"/>
              </a:rPr>
              <a:t>Campagna Lupia</a:t>
            </a:r>
          </a:p>
          <a:p>
            <a:pPr marL="285750" indent="-285750">
              <a:spcBef>
                <a:spcPts val="0"/>
              </a:spcBef>
            </a:pPr>
            <a:r>
              <a:rPr lang="it-IT" sz="1200" dirty="0">
                <a:cs typeface="Times New Roman" panose="02020603050405020304" pitchFamily="18" charset="0"/>
              </a:rPr>
              <a:t>Campolongo Maggiore</a:t>
            </a:r>
          </a:p>
          <a:p>
            <a:pPr marL="285750" indent="-285750">
              <a:spcBef>
                <a:spcPts val="0"/>
              </a:spcBef>
            </a:pPr>
            <a:r>
              <a:rPr lang="it-IT" sz="1200" dirty="0">
                <a:cs typeface="Times New Roman" panose="02020603050405020304" pitchFamily="18" charset="0"/>
              </a:rPr>
              <a:t>Camponogara</a:t>
            </a:r>
          </a:p>
          <a:p>
            <a:pPr marL="285750" indent="-285750">
              <a:spcBef>
                <a:spcPts val="0"/>
              </a:spcBef>
            </a:pPr>
            <a:r>
              <a:rPr lang="it-IT" sz="1200" dirty="0">
                <a:cs typeface="Times New Roman" panose="02020603050405020304" pitchFamily="18" charset="0"/>
              </a:rPr>
              <a:t>Cavallino Treporti</a:t>
            </a:r>
          </a:p>
          <a:p>
            <a:pPr marL="285750" indent="-285750">
              <a:spcBef>
                <a:spcPts val="0"/>
              </a:spcBef>
            </a:pPr>
            <a:r>
              <a:rPr lang="it-IT" sz="1200" dirty="0">
                <a:cs typeface="Times New Roman" panose="02020603050405020304" pitchFamily="18" charset="0"/>
              </a:rPr>
              <a:t>Cavarzere</a:t>
            </a:r>
          </a:p>
          <a:p>
            <a:pPr marL="285750" indent="-285750">
              <a:spcBef>
                <a:spcPts val="0"/>
              </a:spcBef>
            </a:pPr>
            <a:r>
              <a:rPr lang="it-IT" sz="1200" dirty="0">
                <a:cs typeface="Times New Roman" panose="02020603050405020304" pitchFamily="18" charset="0"/>
              </a:rPr>
              <a:t>Ceggia</a:t>
            </a:r>
          </a:p>
          <a:p>
            <a:pPr marL="285750" indent="-285750">
              <a:spcBef>
                <a:spcPts val="0"/>
              </a:spcBef>
            </a:pPr>
            <a:r>
              <a:rPr lang="it-IT" sz="1200" dirty="0">
                <a:cs typeface="Times New Roman" panose="02020603050405020304" pitchFamily="18" charset="0"/>
              </a:rPr>
              <a:t>Chioggia</a:t>
            </a:r>
          </a:p>
          <a:p>
            <a:pPr marL="285750" indent="-285750">
              <a:spcBef>
                <a:spcPts val="0"/>
              </a:spcBef>
            </a:pPr>
            <a:r>
              <a:rPr lang="it-IT" sz="1200" dirty="0">
                <a:cs typeface="Times New Roman" panose="02020603050405020304" pitchFamily="18" charset="0"/>
              </a:rPr>
              <a:t>Cona</a:t>
            </a:r>
          </a:p>
          <a:p>
            <a:pPr marL="285750" indent="-285750">
              <a:spcBef>
                <a:spcPts val="0"/>
              </a:spcBef>
            </a:pPr>
            <a:r>
              <a:rPr lang="it-IT" sz="1200" dirty="0">
                <a:cs typeface="Times New Roman" panose="02020603050405020304" pitchFamily="18" charset="0"/>
              </a:rPr>
              <a:t>Dolo</a:t>
            </a:r>
          </a:p>
          <a:p>
            <a:pPr marL="285750" indent="-285750">
              <a:spcBef>
                <a:spcPts val="0"/>
              </a:spcBef>
            </a:pPr>
            <a:r>
              <a:rPr lang="it-IT" sz="1200" dirty="0">
                <a:cs typeface="Times New Roman" panose="02020603050405020304" pitchFamily="18" charset="0"/>
              </a:rPr>
              <a:t>Eraclea</a:t>
            </a:r>
          </a:p>
          <a:p>
            <a:pPr marL="285750" indent="-285750">
              <a:spcBef>
                <a:spcPts val="0"/>
              </a:spcBef>
            </a:pPr>
            <a:r>
              <a:rPr lang="it-IT" sz="1200" dirty="0">
                <a:cs typeface="Times New Roman" panose="02020603050405020304" pitchFamily="18" charset="0"/>
              </a:rPr>
              <a:t>Fiesso d’Artico</a:t>
            </a:r>
          </a:p>
          <a:p>
            <a:pPr marL="285750" indent="-285750">
              <a:spcBef>
                <a:spcPts val="0"/>
              </a:spcBef>
            </a:pPr>
            <a:r>
              <a:rPr lang="it-IT" sz="1200" dirty="0">
                <a:cs typeface="Times New Roman" panose="02020603050405020304" pitchFamily="18" charset="0"/>
              </a:rPr>
              <a:t>Fossalta di Piave</a:t>
            </a:r>
          </a:p>
          <a:p>
            <a:pPr marL="285750" indent="-285750">
              <a:spcBef>
                <a:spcPts val="0"/>
              </a:spcBef>
            </a:pPr>
            <a:r>
              <a:rPr lang="it-IT" sz="1200" dirty="0">
                <a:cs typeface="Times New Roman" panose="02020603050405020304" pitchFamily="18" charset="0"/>
              </a:rPr>
              <a:t>Fossò</a:t>
            </a:r>
          </a:p>
          <a:p>
            <a:pPr marL="285750" indent="-285750">
              <a:spcBef>
                <a:spcPts val="0"/>
              </a:spcBef>
            </a:pPr>
            <a:r>
              <a:rPr lang="it-IT" sz="1200" dirty="0">
                <a:cs typeface="Times New Roman" panose="02020603050405020304" pitchFamily="18" charset="0"/>
              </a:rPr>
              <a:t>Jesolo</a:t>
            </a:r>
          </a:p>
          <a:p>
            <a:pPr marL="285750" indent="-285750">
              <a:spcBef>
                <a:spcPts val="0"/>
              </a:spcBef>
            </a:pPr>
            <a:r>
              <a:rPr lang="it-IT" sz="1200" dirty="0">
                <a:cs typeface="Times New Roman" panose="02020603050405020304" pitchFamily="18" charset="0"/>
              </a:rPr>
              <a:t>Marcon</a:t>
            </a:r>
          </a:p>
          <a:p>
            <a:pPr marL="285750" indent="-285750">
              <a:spcBef>
                <a:spcPts val="0"/>
              </a:spcBef>
            </a:pPr>
            <a:r>
              <a:rPr lang="it-IT" sz="1200" dirty="0">
                <a:cs typeface="Times New Roman" panose="02020603050405020304" pitchFamily="18" charset="0"/>
              </a:rPr>
              <a:t>Martellago</a:t>
            </a:r>
          </a:p>
          <a:p>
            <a:pPr marL="285750" indent="-285750">
              <a:spcBef>
                <a:spcPts val="0"/>
              </a:spcBef>
            </a:pPr>
            <a:r>
              <a:rPr lang="it-IT" sz="1200" dirty="0">
                <a:cs typeface="Times New Roman" panose="02020603050405020304" pitchFamily="18" charset="0"/>
              </a:rPr>
              <a:t>Meolo</a:t>
            </a:r>
          </a:p>
          <a:p>
            <a:pPr marL="285750" indent="-285750">
              <a:spcBef>
                <a:spcPts val="0"/>
              </a:spcBef>
            </a:pPr>
            <a:r>
              <a:rPr lang="it-IT" sz="1200" dirty="0">
                <a:cs typeface="Times New Roman" panose="02020603050405020304" pitchFamily="18" charset="0"/>
              </a:rPr>
              <a:t>Mira</a:t>
            </a:r>
          </a:p>
          <a:p>
            <a:pPr marL="285750" indent="-285750">
              <a:spcBef>
                <a:spcPts val="0"/>
              </a:spcBef>
            </a:pPr>
            <a:r>
              <a:rPr lang="it-IT" sz="1200" dirty="0">
                <a:cs typeface="Times New Roman" panose="02020603050405020304" pitchFamily="18" charset="0"/>
              </a:rPr>
              <a:t>Mirano</a:t>
            </a:r>
          </a:p>
          <a:p>
            <a:pPr marL="285750" indent="-285750">
              <a:spcBef>
                <a:spcPts val="0"/>
              </a:spcBef>
            </a:pPr>
            <a:r>
              <a:rPr lang="it-IT" sz="1200" dirty="0">
                <a:cs typeface="Times New Roman" panose="02020603050405020304" pitchFamily="18" charset="0"/>
              </a:rPr>
              <a:t>Musile di Piave</a:t>
            </a:r>
          </a:p>
          <a:p>
            <a:pPr marL="285750" indent="-285750">
              <a:spcBef>
                <a:spcPts val="0"/>
              </a:spcBef>
            </a:pPr>
            <a:r>
              <a:rPr lang="it-IT" sz="1200" dirty="0">
                <a:cs typeface="Times New Roman" panose="02020603050405020304" pitchFamily="18" charset="0"/>
              </a:rPr>
              <a:t>Noale</a:t>
            </a:r>
          </a:p>
          <a:p>
            <a:pPr marL="285750" indent="-285750">
              <a:spcBef>
                <a:spcPts val="0"/>
              </a:spcBef>
            </a:pPr>
            <a:r>
              <a:rPr lang="it-IT" sz="1200" dirty="0">
                <a:cs typeface="Times New Roman" panose="02020603050405020304" pitchFamily="18" charset="0"/>
              </a:rPr>
              <a:t>Noventa di Piave</a:t>
            </a:r>
          </a:p>
          <a:p>
            <a:pPr marL="285750" indent="-285750">
              <a:spcBef>
                <a:spcPts val="0"/>
              </a:spcBef>
            </a:pPr>
            <a:r>
              <a:rPr lang="it-IT" sz="1200" dirty="0">
                <a:cs typeface="Times New Roman" panose="02020603050405020304" pitchFamily="18" charset="0"/>
              </a:rPr>
              <a:t>Pianiga</a:t>
            </a:r>
          </a:p>
          <a:p>
            <a:pPr marL="285750" indent="-285750">
              <a:spcBef>
                <a:spcPts val="0"/>
              </a:spcBef>
            </a:pPr>
            <a:r>
              <a:rPr lang="it-IT" sz="1200" dirty="0">
                <a:cs typeface="Times New Roman" panose="02020603050405020304" pitchFamily="18" charset="0"/>
              </a:rPr>
              <a:t>Quarto d’Altino</a:t>
            </a:r>
          </a:p>
          <a:p>
            <a:pPr marL="285750" indent="-285750">
              <a:spcBef>
                <a:spcPts val="0"/>
              </a:spcBef>
            </a:pPr>
            <a:r>
              <a:rPr lang="it-IT" sz="1200" dirty="0">
                <a:cs typeface="Times New Roman" panose="02020603050405020304" pitchFamily="18" charset="0"/>
              </a:rPr>
              <a:t>Salzano</a:t>
            </a:r>
          </a:p>
          <a:p>
            <a:pPr marL="285750" indent="-285750">
              <a:spcBef>
                <a:spcPts val="0"/>
              </a:spcBef>
            </a:pPr>
            <a:r>
              <a:rPr lang="it-IT" sz="1200" dirty="0">
                <a:cs typeface="Times New Roman" panose="02020603050405020304" pitchFamily="18" charset="0"/>
              </a:rPr>
              <a:t>San Donà di Piave</a:t>
            </a:r>
          </a:p>
          <a:p>
            <a:pPr marL="285750" indent="-285750">
              <a:spcBef>
                <a:spcPts val="0"/>
              </a:spcBef>
            </a:pPr>
            <a:r>
              <a:rPr lang="it-IT" sz="1200" dirty="0">
                <a:cs typeface="Times New Roman" panose="02020603050405020304" pitchFamily="18" charset="0"/>
              </a:rPr>
              <a:t>Santa Maria di Sala</a:t>
            </a:r>
          </a:p>
          <a:p>
            <a:pPr marL="285750" indent="-285750">
              <a:spcBef>
                <a:spcPts val="0"/>
              </a:spcBef>
            </a:pPr>
            <a:r>
              <a:rPr lang="it-IT" sz="1200" dirty="0">
                <a:cs typeface="Times New Roman" panose="02020603050405020304" pitchFamily="18" charset="0"/>
              </a:rPr>
              <a:t>Scorzè</a:t>
            </a:r>
          </a:p>
          <a:p>
            <a:pPr marL="285750" indent="-285750">
              <a:spcBef>
                <a:spcPts val="0"/>
              </a:spcBef>
            </a:pPr>
            <a:r>
              <a:rPr lang="it-IT" sz="1200" dirty="0">
                <a:cs typeface="Times New Roman" panose="02020603050405020304" pitchFamily="18" charset="0"/>
              </a:rPr>
              <a:t>Spinea</a:t>
            </a:r>
          </a:p>
          <a:p>
            <a:pPr marL="285750" indent="-285750">
              <a:spcBef>
                <a:spcPts val="0"/>
              </a:spcBef>
            </a:pPr>
            <a:r>
              <a:rPr lang="it-IT" sz="1200" dirty="0">
                <a:cs typeface="Times New Roman" panose="02020603050405020304" pitchFamily="18" charset="0"/>
              </a:rPr>
              <a:t>Stra</a:t>
            </a:r>
          </a:p>
          <a:p>
            <a:pPr marL="285750" indent="-285750">
              <a:spcBef>
                <a:spcPts val="0"/>
              </a:spcBef>
            </a:pPr>
            <a:r>
              <a:rPr lang="it-IT" sz="1200" dirty="0">
                <a:cs typeface="Times New Roman" panose="02020603050405020304" pitchFamily="18" charset="0"/>
              </a:rPr>
              <a:t>Torre di Mosto</a:t>
            </a:r>
          </a:p>
          <a:p>
            <a:pPr marL="285750" indent="-285750">
              <a:spcBef>
                <a:spcPts val="0"/>
              </a:spcBef>
            </a:pPr>
            <a:r>
              <a:rPr lang="it-IT" sz="1200" dirty="0">
                <a:cs typeface="Times New Roman" panose="02020603050405020304" pitchFamily="18" charset="0"/>
              </a:rPr>
              <a:t>Vigonovo</a:t>
            </a:r>
          </a:p>
          <a:p>
            <a:pPr marL="0" indent="0">
              <a:spcBef>
                <a:spcPts val="0"/>
              </a:spcBef>
              <a:buNone/>
            </a:pPr>
            <a:r>
              <a:rPr lang="it-IT" sz="1200" dirty="0">
                <a:cs typeface="Times New Roman" panose="02020603050405020304" pitchFamily="18" charset="0"/>
              </a:rPr>
              <a:t>Non vi è coincidenza tra il territorio della Provincia di Venezia ed il Circondario del Tribunale di Venezia.</a:t>
            </a:r>
          </a:p>
          <a:p>
            <a:pPr marL="0" indent="0">
              <a:spcBef>
                <a:spcPts val="0"/>
              </a:spcBef>
              <a:buNone/>
            </a:pPr>
            <a:r>
              <a:rPr lang="it-IT" sz="1200" dirty="0">
                <a:cs typeface="Times New Roman" panose="02020603050405020304" pitchFamily="18" charset="0"/>
              </a:rPr>
              <a:t>Questi altri comuni della Provincia di Venezia rientrano nel territorio di competenza del Tribunale di Pordenone:</a:t>
            </a:r>
          </a:p>
          <a:p>
            <a:pPr marL="0" indent="0">
              <a:spcBef>
                <a:spcPts val="0"/>
              </a:spcBef>
              <a:buNone/>
            </a:pPr>
            <a:r>
              <a:rPr lang="it-IT" sz="1200" dirty="0">
                <a:cs typeface="Times New Roman" panose="02020603050405020304" pitchFamily="18" charset="0"/>
              </a:rPr>
              <a:t>Annone Veneto, Caorle, Cinto Caomaggiore, Concordia Sagittaria, Fossalta di Portogruaro, Gruaro, Portogruaro, Pramaggiore, San Michele al Tagliamento, San Stino di Livenza e Teglio Veneto.</a:t>
            </a:r>
          </a:p>
          <a:p>
            <a:pPr marL="0" indent="0">
              <a:spcBef>
                <a:spcPts val="0"/>
              </a:spcBef>
              <a:buNone/>
            </a:pPr>
            <a:endParaRPr lang="it-IT" sz="900" dirty="0"/>
          </a:p>
        </p:txBody>
      </p:sp>
      <p:sp>
        <p:nvSpPr>
          <p:cNvPr id="5" name="Segnaposto numero diapositiva 4">
            <a:extLst>
              <a:ext uri="{FF2B5EF4-FFF2-40B4-BE49-F238E27FC236}">
                <a16:creationId xmlns:a16="http://schemas.microsoft.com/office/drawing/2014/main" id="{5D4FC484-EC3D-1C23-F820-A339A60C6F8C}"/>
              </a:ext>
            </a:extLst>
          </p:cNvPr>
          <p:cNvSpPr>
            <a:spLocks noGrp="1"/>
          </p:cNvSpPr>
          <p:nvPr>
            <p:ph type="sldNum" sz="quarter" idx="12"/>
          </p:nvPr>
        </p:nvSpPr>
        <p:spPr/>
        <p:txBody>
          <a:bodyPr/>
          <a:lstStyle/>
          <a:p>
            <a:fld id="{0A789602-4527-41A6-989C-6E832B17D0AC}" type="slidenum">
              <a:rPr lang="it-IT" smtClean="0"/>
              <a:t>8</a:t>
            </a:fld>
            <a:endParaRPr lang="it-IT"/>
          </a:p>
        </p:txBody>
      </p:sp>
    </p:spTree>
    <p:extLst>
      <p:ext uri="{BB962C8B-B14F-4D97-AF65-F5344CB8AC3E}">
        <p14:creationId xmlns:p14="http://schemas.microsoft.com/office/powerpoint/2010/main" val="40401570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559EB74-19BA-1C41-9B6B-33BBEC72AF9C}"/>
            </a:ext>
          </a:extLst>
        </p:cNvPr>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EB00C59D-A64F-3CA7-C85F-38C70FE49B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9BAA4E3A-C6C0-E645-0D76-7DF5136D35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9F235D24-52E1-571C-BD87-A4A973C1D6E7}"/>
              </a:ext>
            </a:extLst>
          </p:cNvPr>
          <p:cNvSpPr>
            <a:spLocks noGrp="1"/>
          </p:cNvSpPr>
          <p:nvPr>
            <p:ph type="title"/>
          </p:nvPr>
        </p:nvSpPr>
        <p:spPr>
          <a:xfrm>
            <a:off x="686834" y="1153572"/>
            <a:ext cx="3200400" cy="4461163"/>
          </a:xfrm>
        </p:spPr>
        <p:txBody>
          <a:bodyPr>
            <a:normAutofit/>
          </a:bodyPr>
          <a:lstStyle/>
          <a:p>
            <a:r>
              <a:rPr lang="it-IT" dirty="0">
                <a:solidFill>
                  <a:srgbClr val="FFFFFF"/>
                </a:solidFill>
              </a:rPr>
              <a:t>Il Circondario</a:t>
            </a:r>
          </a:p>
        </p:txBody>
      </p:sp>
      <p:sp>
        <p:nvSpPr>
          <p:cNvPr id="21" name="Arc 20">
            <a:extLst>
              <a:ext uri="{FF2B5EF4-FFF2-40B4-BE49-F238E27FC236}">
                <a16:creationId xmlns:a16="http://schemas.microsoft.com/office/drawing/2014/main" id="{C7B1B57B-784E-90EA-0BFC-34004A2358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Segnaposto contenuto 2">
            <a:extLst>
              <a:ext uri="{FF2B5EF4-FFF2-40B4-BE49-F238E27FC236}">
                <a16:creationId xmlns:a16="http://schemas.microsoft.com/office/drawing/2014/main" id="{47D2778D-A8D4-339C-7A4D-F6A4354E5DB9}"/>
              </a:ext>
            </a:extLst>
          </p:cNvPr>
          <p:cNvSpPr>
            <a:spLocks noGrp="1"/>
          </p:cNvSpPr>
          <p:nvPr>
            <p:ph idx="1"/>
          </p:nvPr>
        </p:nvSpPr>
        <p:spPr>
          <a:xfrm>
            <a:off x="4167272" y="319088"/>
            <a:ext cx="7186528" cy="5932856"/>
          </a:xfrm>
        </p:spPr>
        <p:txBody>
          <a:bodyPr anchor="ctr">
            <a:normAutofit fontScale="77500" lnSpcReduction="20000"/>
          </a:bodyPr>
          <a:lstStyle/>
          <a:p>
            <a:pPr marL="0" indent="0" algn="ctr">
              <a:buNone/>
            </a:pPr>
            <a:r>
              <a:rPr lang="it-IT" sz="1600" dirty="0">
                <a:cs typeface="Times New Roman" panose="02020603050405020304" pitchFamily="18" charset="0"/>
              </a:rPr>
              <a:t>Nel Circondario del Tribunale di Venezia sono presenti i seguenti Uffici del Giudice di Pace, che hanno competenza territoriale sui comuni indicati.</a:t>
            </a:r>
          </a:p>
          <a:p>
            <a:pPr marL="0" indent="0" algn="ctr">
              <a:buNone/>
            </a:pPr>
            <a:endParaRPr lang="it-IT" sz="1600" dirty="0">
              <a:cs typeface="Times New Roman" panose="02020603050405020304" pitchFamily="18" charset="0"/>
            </a:endParaRPr>
          </a:p>
          <a:p>
            <a:pPr>
              <a:spcBef>
                <a:spcPts val="0"/>
              </a:spcBef>
            </a:pPr>
            <a:r>
              <a:rPr lang="it-IT" sz="1500" b="1" dirty="0">
                <a:cs typeface="Times New Roman" panose="02020603050405020304" pitchFamily="18" charset="0"/>
              </a:rPr>
              <a:t>Giudice di Pace di Venezia</a:t>
            </a:r>
          </a:p>
          <a:p>
            <a:pPr marL="285750" indent="-285750" algn="just">
              <a:spcBef>
                <a:spcPts val="0"/>
              </a:spcBef>
            </a:pPr>
            <a:r>
              <a:rPr lang="it-IT" sz="1500" dirty="0">
                <a:cs typeface="Times New Roman" panose="02020603050405020304" pitchFamily="18" charset="0"/>
              </a:rPr>
              <a:t>Venezia</a:t>
            </a:r>
          </a:p>
          <a:p>
            <a:pPr marL="285750" indent="-285750" algn="just">
              <a:spcBef>
                <a:spcPts val="0"/>
              </a:spcBef>
            </a:pPr>
            <a:r>
              <a:rPr lang="it-IT" sz="1500" dirty="0">
                <a:cs typeface="Times New Roman" panose="02020603050405020304" pitchFamily="18" charset="0"/>
              </a:rPr>
              <a:t>Cavallino Treporti</a:t>
            </a:r>
          </a:p>
          <a:p>
            <a:pPr marL="285750" indent="-285750" algn="just">
              <a:spcBef>
                <a:spcPts val="0"/>
              </a:spcBef>
            </a:pPr>
            <a:r>
              <a:rPr lang="it-IT" sz="1500" dirty="0">
                <a:cs typeface="Times New Roman" panose="02020603050405020304" pitchFamily="18" charset="0"/>
              </a:rPr>
              <a:t>Marcon</a:t>
            </a:r>
          </a:p>
          <a:p>
            <a:pPr marL="285750" indent="-285750" algn="just">
              <a:spcBef>
                <a:spcPts val="0"/>
              </a:spcBef>
            </a:pPr>
            <a:r>
              <a:rPr lang="it-IT" sz="1500" dirty="0">
                <a:cs typeface="Times New Roman" panose="02020603050405020304" pitchFamily="18" charset="0"/>
              </a:rPr>
              <a:t>Martellago</a:t>
            </a:r>
          </a:p>
          <a:p>
            <a:pPr marL="285750" indent="-285750" algn="just">
              <a:spcBef>
                <a:spcPts val="0"/>
              </a:spcBef>
            </a:pPr>
            <a:r>
              <a:rPr lang="it-IT" sz="1500" dirty="0">
                <a:cs typeface="Times New Roman" panose="02020603050405020304" pitchFamily="18" charset="0"/>
              </a:rPr>
              <a:t>Mirano</a:t>
            </a:r>
          </a:p>
          <a:p>
            <a:pPr marL="285750" indent="-285750" algn="just">
              <a:spcBef>
                <a:spcPts val="0"/>
              </a:spcBef>
            </a:pPr>
            <a:r>
              <a:rPr lang="it-IT" sz="1500" dirty="0">
                <a:cs typeface="Times New Roman" panose="02020603050405020304" pitchFamily="18" charset="0"/>
              </a:rPr>
              <a:t>Noale</a:t>
            </a:r>
          </a:p>
          <a:p>
            <a:pPr marL="285750" indent="-285750" algn="just">
              <a:spcBef>
                <a:spcPts val="0"/>
              </a:spcBef>
            </a:pPr>
            <a:r>
              <a:rPr lang="it-IT" sz="1500" dirty="0">
                <a:cs typeface="Times New Roman" panose="02020603050405020304" pitchFamily="18" charset="0"/>
              </a:rPr>
              <a:t>Salzano</a:t>
            </a:r>
          </a:p>
          <a:p>
            <a:pPr marL="285750" indent="-285750" algn="just">
              <a:spcBef>
                <a:spcPts val="0"/>
              </a:spcBef>
            </a:pPr>
            <a:r>
              <a:rPr lang="it-IT" sz="1500" dirty="0">
                <a:cs typeface="Times New Roman" panose="02020603050405020304" pitchFamily="18" charset="0"/>
              </a:rPr>
              <a:t>Santa Maria di Sala</a:t>
            </a:r>
          </a:p>
          <a:p>
            <a:pPr marL="285750" indent="-285750" algn="just">
              <a:spcBef>
                <a:spcPts val="0"/>
              </a:spcBef>
            </a:pPr>
            <a:r>
              <a:rPr lang="it-IT" sz="1500" dirty="0">
                <a:cs typeface="Times New Roman" panose="02020603050405020304" pitchFamily="18" charset="0"/>
              </a:rPr>
              <a:t>Scorzè</a:t>
            </a:r>
          </a:p>
          <a:p>
            <a:pPr marL="285750" indent="-285750" algn="just">
              <a:spcBef>
                <a:spcPts val="0"/>
              </a:spcBef>
            </a:pPr>
            <a:r>
              <a:rPr lang="it-IT" sz="1500" dirty="0">
                <a:cs typeface="Times New Roman" panose="02020603050405020304" pitchFamily="18" charset="0"/>
              </a:rPr>
              <a:t>Spinea</a:t>
            </a:r>
          </a:p>
          <a:p>
            <a:pPr>
              <a:spcBef>
                <a:spcPts val="0"/>
              </a:spcBef>
            </a:pPr>
            <a:r>
              <a:rPr lang="it-IT" sz="1500" b="1" dirty="0">
                <a:cs typeface="Times New Roman" panose="02020603050405020304" pitchFamily="18" charset="0"/>
              </a:rPr>
              <a:t>Giudice di Pace di Chioggia</a:t>
            </a:r>
            <a:endParaRPr lang="it-IT" sz="1500" dirty="0">
              <a:cs typeface="Times New Roman" panose="02020603050405020304" pitchFamily="18" charset="0"/>
            </a:endParaRPr>
          </a:p>
          <a:p>
            <a:pPr marL="285750" indent="-285750" algn="just">
              <a:spcBef>
                <a:spcPts val="0"/>
              </a:spcBef>
            </a:pPr>
            <a:r>
              <a:rPr lang="it-IT" sz="1500" dirty="0">
                <a:cs typeface="Times New Roman" panose="02020603050405020304" pitchFamily="18" charset="0"/>
              </a:rPr>
              <a:t>Chioggia</a:t>
            </a:r>
          </a:p>
          <a:p>
            <a:pPr marL="285750" indent="-285750" algn="just">
              <a:spcBef>
                <a:spcPts val="0"/>
              </a:spcBef>
            </a:pPr>
            <a:r>
              <a:rPr lang="it-IT" sz="1500" dirty="0">
                <a:cs typeface="Times New Roman" panose="02020603050405020304" pitchFamily="18" charset="0"/>
              </a:rPr>
              <a:t>Cavarzere</a:t>
            </a:r>
          </a:p>
          <a:p>
            <a:pPr marL="285750" indent="-285750" algn="just">
              <a:spcBef>
                <a:spcPts val="0"/>
              </a:spcBef>
            </a:pPr>
            <a:r>
              <a:rPr lang="it-IT" sz="1500" dirty="0">
                <a:cs typeface="Times New Roman" panose="02020603050405020304" pitchFamily="18" charset="0"/>
              </a:rPr>
              <a:t>Cona</a:t>
            </a:r>
          </a:p>
          <a:p>
            <a:pPr>
              <a:spcBef>
                <a:spcPts val="0"/>
              </a:spcBef>
            </a:pPr>
            <a:r>
              <a:rPr lang="it-IT" sz="1500" b="1" dirty="0">
                <a:cs typeface="Times New Roman" panose="02020603050405020304" pitchFamily="18" charset="0"/>
              </a:rPr>
              <a:t>Giudice di Pace di Dolo</a:t>
            </a:r>
          </a:p>
          <a:p>
            <a:pPr marL="285750" indent="-285750" algn="just">
              <a:spcBef>
                <a:spcPts val="0"/>
              </a:spcBef>
            </a:pPr>
            <a:r>
              <a:rPr lang="it-IT" sz="1500" dirty="0">
                <a:cs typeface="Times New Roman" panose="02020603050405020304" pitchFamily="18" charset="0"/>
              </a:rPr>
              <a:t>Dolo</a:t>
            </a:r>
          </a:p>
          <a:p>
            <a:pPr marL="285750" indent="-285750" algn="just">
              <a:spcBef>
                <a:spcPts val="0"/>
              </a:spcBef>
            </a:pPr>
            <a:r>
              <a:rPr lang="it-IT" sz="1500" dirty="0">
                <a:cs typeface="Times New Roman" panose="02020603050405020304" pitchFamily="18" charset="0"/>
              </a:rPr>
              <a:t>Campagna Lupia</a:t>
            </a:r>
          </a:p>
          <a:p>
            <a:pPr marL="285750" indent="-285750" algn="just">
              <a:spcBef>
                <a:spcPts val="0"/>
              </a:spcBef>
            </a:pPr>
            <a:r>
              <a:rPr lang="it-IT" sz="1500" dirty="0">
                <a:cs typeface="Times New Roman" panose="02020603050405020304" pitchFamily="18" charset="0"/>
              </a:rPr>
              <a:t>Campolongo Maggiore</a:t>
            </a:r>
          </a:p>
          <a:p>
            <a:pPr marL="285750" indent="-285750" algn="just">
              <a:spcBef>
                <a:spcPts val="0"/>
              </a:spcBef>
            </a:pPr>
            <a:r>
              <a:rPr lang="it-IT" sz="1500" dirty="0">
                <a:cs typeface="Times New Roman" panose="02020603050405020304" pitchFamily="18" charset="0"/>
              </a:rPr>
              <a:t>Camponogara</a:t>
            </a:r>
          </a:p>
          <a:p>
            <a:pPr marL="285750" indent="-285750" algn="just">
              <a:spcBef>
                <a:spcPts val="0"/>
              </a:spcBef>
            </a:pPr>
            <a:r>
              <a:rPr lang="it-IT" sz="1500" dirty="0">
                <a:cs typeface="Times New Roman" panose="02020603050405020304" pitchFamily="18" charset="0"/>
              </a:rPr>
              <a:t>Fiesso d’Artico</a:t>
            </a:r>
          </a:p>
          <a:p>
            <a:pPr marL="285750" indent="-285750" algn="just">
              <a:spcBef>
                <a:spcPts val="0"/>
              </a:spcBef>
            </a:pPr>
            <a:r>
              <a:rPr lang="it-IT" sz="1500" dirty="0">
                <a:cs typeface="Times New Roman" panose="02020603050405020304" pitchFamily="18" charset="0"/>
              </a:rPr>
              <a:t>Fossò</a:t>
            </a:r>
          </a:p>
          <a:p>
            <a:pPr marL="285750" indent="-285750" algn="just">
              <a:spcBef>
                <a:spcPts val="0"/>
              </a:spcBef>
            </a:pPr>
            <a:r>
              <a:rPr lang="it-IT" sz="1500" dirty="0">
                <a:cs typeface="Times New Roman" panose="02020603050405020304" pitchFamily="18" charset="0"/>
              </a:rPr>
              <a:t>Mira</a:t>
            </a:r>
          </a:p>
          <a:p>
            <a:pPr marL="285750" indent="-285750" algn="just">
              <a:spcBef>
                <a:spcPts val="0"/>
              </a:spcBef>
            </a:pPr>
            <a:r>
              <a:rPr lang="it-IT" sz="1500" dirty="0">
                <a:cs typeface="Times New Roman" panose="02020603050405020304" pitchFamily="18" charset="0"/>
              </a:rPr>
              <a:t>Pianiga</a:t>
            </a:r>
          </a:p>
          <a:p>
            <a:pPr marL="285750" indent="-285750" algn="just">
              <a:spcBef>
                <a:spcPts val="0"/>
              </a:spcBef>
            </a:pPr>
            <a:r>
              <a:rPr lang="it-IT" sz="1500" dirty="0">
                <a:cs typeface="Times New Roman" panose="02020603050405020304" pitchFamily="18" charset="0"/>
              </a:rPr>
              <a:t>Stra</a:t>
            </a:r>
          </a:p>
          <a:p>
            <a:pPr marL="285750" indent="-285750" algn="just">
              <a:spcBef>
                <a:spcPts val="0"/>
              </a:spcBef>
            </a:pPr>
            <a:r>
              <a:rPr lang="it-IT" sz="1500" dirty="0">
                <a:cs typeface="Times New Roman" panose="02020603050405020304" pitchFamily="18" charset="0"/>
              </a:rPr>
              <a:t>Vigonovo</a:t>
            </a:r>
          </a:p>
          <a:p>
            <a:pPr algn="just">
              <a:spcBef>
                <a:spcPts val="0"/>
              </a:spcBef>
            </a:pPr>
            <a:r>
              <a:rPr lang="it-IT" sz="1500" b="1" dirty="0">
                <a:cs typeface="Times New Roman" panose="02020603050405020304" pitchFamily="18" charset="0"/>
              </a:rPr>
              <a:t>Giudice di Pace di San Donà di Piave</a:t>
            </a:r>
          </a:p>
          <a:p>
            <a:pPr marL="285750" indent="-285750" algn="just">
              <a:spcBef>
                <a:spcPts val="0"/>
              </a:spcBef>
            </a:pPr>
            <a:r>
              <a:rPr lang="it-IT" sz="1500" dirty="0">
                <a:cs typeface="Times New Roman" panose="02020603050405020304" pitchFamily="18" charset="0"/>
              </a:rPr>
              <a:t>San Donà di Piave</a:t>
            </a:r>
          </a:p>
          <a:p>
            <a:pPr marL="285750" indent="-285750" algn="just">
              <a:spcBef>
                <a:spcPts val="0"/>
              </a:spcBef>
            </a:pPr>
            <a:r>
              <a:rPr lang="it-IT" sz="1500" dirty="0">
                <a:cs typeface="Times New Roman" panose="02020603050405020304" pitchFamily="18" charset="0"/>
              </a:rPr>
              <a:t>Ceggia</a:t>
            </a:r>
          </a:p>
          <a:p>
            <a:pPr marL="285750" indent="-285750" algn="just">
              <a:spcBef>
                <a:spcPts val="0"/>
              </a:spcBef>
            </a:pPr>
            <a:r>
              <a:rPr lang="it-IT" sz="1500" dirty="0">
                <a:cs typeface="Times New Roman" panose="02020603050405020304" pitchFamily="18" charset="0"/>
              </a:rPr>
              <a:t>Eraclea</a:t>
            </a:r>
          </a:p>
          <a:p>
            <a:pPr marL="285750" indent="-285750" algn="just">
              <a:spcBef>
                <a:spcPts val="0"/>
              </a:spcBef>
            </a:pPr>
            <a:r>
              <a:rPr lang="it-IT" sz="1500" dirty="0">
                <a:cs typeface="Times New Roman" panose="02020603050405020304" pitchFamily="18" charset="0"/>
              </a:rPr>
              <a:t>Fossalta di Piave</a:t>
            </a:r>
          </a:p>
          <a:p>
            <a:pPr marL="285750" indent="-285750" algn="just">
              <a:spcBef>
                <a:spcPts val="0"/>
              </a:spcBef>
            </a:pPr>
            <a:r>
              <a:rPr lang="it-IT" sz="1500" dirty="0">
                <a:cs typeface="Times New Roman" panose="02020603050405020304" pitchFamily="18" charset="0"/>
              </a:rPr>
              <a:t>Jesolo</a:t>
            </a:r>
          </a:p>
          <a:p>
            <a:pPr marL="285750" indent="-285750" algn="just">
              <a:spcBef>
                <a:spcPts val="0"/>
              </a:spcBef>
            </a:pPr>
            <a:r>
              <a:rPr lang="it-IT" sz="1500" dirty="0">
                <a:cs typeface="Times New Roman" panose="02020603050405020304" pitchFamily="18" charset="0"/>
              </a:rPr>
              <a:t>Meolo</a:t>
            </a:r>
          </a:p>
          <a:p>
            <a:pPr marL="285750" indent="-285750" algn="just">
              <a:spcBef>
                <a:spcPts val="0"/>
              </a:spcBef>
            </a:pPr>
            <a:r>
              <a:rPr lang="it-IT" sz="1500" dirty="0">
                <a:cs typeface="Times New Roman" panose="02020603050405020304" pitchFamily="18" charset="0"/>
              </a:rPr>
              <a:t>Musile di Piave</a:t>
            </a:r>
          </a:p>
          <a:p>
            <a:pPr marL="285750" indent="-285750" algn="just">
              <a:spcBef>
                <a:spcPts val="0"/>
              </a:spcBef>
            </a:pPr>
            <a:r>
              <a:rPr lang="it-IT" sz="1500" dirty="0">
                <a:cs typeface="Times New Roman" panose="02020603050405020304" pitchFamily="18" charset="0"/>
              </a:rPr>
              <a:t>Noventa di Piave</a:t>
            </a:r>
          </a:p>
          <a:p>
            <a:pPr marL="285750" indent="-285750" algn="just">
              <a:spcBef>
                <a:spcPts val="0"/>
              </a:spcBef>
            </a:pPr>
            <a:r>
              <a:rPr lang="it-IT" sz="1500" dirty="0">
                <a:cs typeface="Times New Roman" panose="02020603050405020304" pitchFamily="18" charset="0"/>
              </a:rPr>
              <a:t>Quarto d’Altino</a:t>
            </a:r>
          </a:p>
          <a:p>
            <a:pPr marL="285750" indent="-285750" algn="just">
              <a:spcBef>
                <a:spcPts val="0"/>
              </a:spcBef>
            </a:pPr>
            <a:r>
              <a:rPr lang="it-IT" sz="1500" dirty="0">
                <a:cs typeface="Times New Roman" panose="02020603050405020304" pitchFamily="18" charset="0"/>
              </a:rPr>
              <a:t>Torre di Mosto</a:t>
            </a:r>
          </a:p>
          <a:p>
            <a:pPr marL="0" indent="0" algn="just">
              <a:spcBef>
                <a:spcPts val="0"/>
              </a:spcBef>
              <a:buNone/>
            </a:pPr>
            <a:endParaRPr lang="it-IT" sz="1500" dirty="0">
              <a:cs typeface="Times New Roman" panose="02020603050405020304" pitchFamily="18" charset="0"/>
            </a:endParaRPr>
          </a:p>
          <a:p>
            <a:pPr marL="0" indent="0" algn="just">
              <a:spcBef>
                <a:spcPts val="0"/>
              </a:spcBef>
              <a:buNone/>
            </a:pPr>
            <a:r>
              <a:rPr lang="it-IT" sz="1500" dirty="0">
                <a:cs typeface="Times New Roman" panose="02020603050405020304" pitchFamily="18" charset="0"/>
              </a:rPr>
              <a:t>L’Ufficio UNEP (Ufficio Unico Notifiche Esecuzioni e Protesti) di Venezia fa capo direttamente alla Corte d’Appello di Venezia e non è gestito dal Tribunale</a:t>
            </a:r>
          </a:p>
          <a:p>
            <a:pPr marL="0" indent="0" algn="just">
              <a:spcBef>
                <a:spcPts val="0"/>
              </a:spcBef>
              <a:buNone/>
            </a:pPr>
            <a:endParaRPr lang="it-IT" sz="1300" dirty="0">
              <a:cs typeface="Times New Roman" panose="02020603050405020304" pitchFamily="18" charset="0"/>
            </a:endParaRPr>
          </a:p>
        </p:txBody>
      </p:sp>
      <p:sp>
        <p:nvSpPr>
          <p:cNvPr id="5" name="Segnaposto numero diapositiva 4">
            <a:extLst>
              <a:ext uri="{FF2B5EF4-FFF2-40B4-BE49-F238E27FC236}">
                <a16:creationId xmlns:a16="http://schemas.microsoft.com/office/drawing/2014/main" id="{D856156F-C2E1-E006-1F3E-92C2A7DED211}"/>
              </a:ext>
            </a:extLst>
          </p:cNvPr>
          <p:cNvSpPr>
            <a:spLocks noGrp="1"/>
          </p:cNvSpPr>
          <p:nvPr>
            <p:ph type="sldNum" sz="quarter" idx="12"/>
          </p:nvPr>
        </p:nvSpPr>
        <p:spPr/>
        <p:txBody>
          <a:bodyPr/>
          <a:lstStyle/>
          <a:p>
            <a:fld id="{0A789602-4527-41A6-989C-6E832B17D0AC}" type="slidenum">
              <a:rPr lang="it-IT" smtClean="0"/>
              <a:t>9</a:t>
            </a:fld>
            <a:endParaRPr lang="it-IT"/>
          </a:p>
        </p:txBody>
      </p:sp>
    </p:spTree>
    <p:extLst>
      <p:ext uri="{BB962C8B-B14F-4D97-AF65-F5344CB8AC3E}">
        <p14:creationId xmlns:p14="http://schemas.microsoft.com/office/powerpoint/2010/main" val="1445290537"/>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1671</TotalTime>
  <Words>5377</Words>
  <Application>Microsoft Office PowerPoint</Application>
  <PresentationFormat>Widescreen</PresentationFormat>
  <Paragraphs>1147</Paragraphs>
  <Slides>26</Slides>
  <Notes>3</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26</vt:i4>
      </vt:variant>
    </vt:vector>
  </HeadingPairs>
  <TitlesOfParts>
    <vt:vector size="31" baseType="lpstr">
      <vt:lpstr>Arial</vt:lpstr>
      <vt:lpstr>Calibri</vt:lpstr>
      <vt:lpstr>Calibri Light</vt:lpstr>
      <vt:lpstr>Times New Roman</vt:lpstr>
      <vt:lpstr>Tema di Office</vt:lpstr>
      <vt:lpstr>     Tribunale Ordinario di Venezia </vt:lpstr>
      <vt:lpstr>INDICE</vt:lpstr>
      <vt:lpstr>Introduzione</vt:lpstr>
      <vt:lpstr>Il Tribunale di Venezia </vt:lpstr>
      <vt:lpstr>Dove Siamo</vt:lpstr>
      <vt:lpstr>Il Tribunale di Venezia </vt:lpstr>
      <vt:lpstr>Indirizzo, recapiti, orari di accesso Cittadella della Giustizia, Sestiere Santa Croce, 430 (Piazzale Roma) 30135 Venezia (VE) </vt:lpstr>
      <vt:lpstr>Il Circondario</vt:lpstr>
      <vt:lpstr>Il Circondario</vt:lpstr>
      <vt:lpstr>Il sito web del Tribunale www.tribunale.venezia.giustizia.it, in corso di implementazione con importante adeguamento entro fine 2025 agli standard Ministeriali, inserito quale obiettivo per l’anno in corso, è lo strumento principale per illustrare e portare a conoscenza degli utenti qualificati e non qualificati, oltre alle istituzioni pubbliche e private, dei servizi del Tribunale, modalità di accesso e prenotazione  numeri utili, modelli e procedure informative con sezione specifica dedicate alla trasparenza in ottemperanza   al d.lgs. 33/2013 e con la previsione di una sezione interna tipo bacheca dedicate ai dipendenti della Struttura. L’adeguamento ed aggiornamento del sito web, oltre a considerarsi necessario per adempiere alle prescrizioni normative, viene incontro alle esigenze della collettività per l’erogazione dei servizi ivi contenuti con l’impegno costante di aggiornamento informativo.</vt:lpstr>
      <vt:lpstr>Il Tribunale di Venezia</vt:lpstr>
      <vt:lpstr>Figure Istituzionali </vt:lpstr>
      <vt:lpstr>Magistrati  La figura del Magistrato all’interno del Tribunale è centrale per l’esercizio della giurisdizione sia nell’ambito della sezione civile che nell’ambito di quella penale.  Il Magistrato è colui che amministra la giustizia nel rispetto della legge.  Il Magistrato può esercitare la funzione di Giudice o di Pubblico Ministero. Quest’ultimo esercita l’azione penale nella Procura della Repubblica.  Il Giudice esercita le sue funzioni negli uffici giudiziari giudicanti (Tribunale, Corte d’Appello etc…), decide le controversie, giudica chi ha commesso un reato ed emette sentenza.  Il Giudice è un organo con funzioni giurisdizionali che, con indipendenza, decide alla fine del processo, su un fatto di reato o una controversia.  il Giudice esercita la sua funzione come Giudice Monocratico o collegiale ed ha una precisa competenza per gradi per materia e per territorio.  </vt:lpstr>
      <vt:lpstr>Organizzazione degli Uffici e delle Cancellerie </vt:lpstr>
      <vt:lpstr>Area Amministrativa Presidenza Dirigenza  </vt:lpstr>
      <vt:lpstr>Area Amministrativo-contabile   </vt:lpstr>
      <vt:lpstr>Area Amministrativo-giudiziaria  </vt:lpstr>
      <vt:lpstr>Area Civile </vt:lpstr>
      <vt:lpstr>Area Civile </vt:lpstr>
      <vt:lpstr>Area Civile </vt:lpstr>
      <vt:lpstr>Area Civile </vt:lpstr>
      <vt:lpstr>Area Penale </vt:lpstr>
      <vt:lpstr>Area Penale </vt:lpstr>
      <vt:lpstr>Area Penale </vt:lpstr>
      <vt:lpstr>Servizi on-line </vt:lpstr>
      <vt:lpstr>Gli Obiettivi della Qualità ed il miglioramento dei servizi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Mirko Smurra</dc:creator>
  <cp:lastModifiedBy>Gabriele Cestaro</cp:lastModifiedBy>
  <cp:revision>83</cp:revision>
  <cp:lastPrinted>2025-09-18T07:19:22Z</cp:lastPrinted>
  <dcterms:created xsi:type="dcterms:W3CDTF">2025-09-10T18:53:57Z</dcterms:created>
  <dcterms:modified xsi:type="dcterms:W3CDTF">2025-10-03T12:59:21Z</dcterms:modified>
</cp:coreProperties>
</file>